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8"/>
  </p:notesMasterIdLst>
  <p:sldIdLst>
    <p:sldId id="325" r:id="rId2"/>
    <p:sldId id="439" r:id="rId3"/>
    <p:sldId id="380" r:id="rId4"/>
    <p:sldId id="440" r:id="rId5"/>
    <p:sldId id="442" r:id="rId6"/>
    <p:sldId id="441" r:id="rId7"/>
    <p:sldId id="443" r:id="rId8"/>
    <p:sldId id="445" r:id="rId9"/>
    <p:sldId id="450" r:id="rId10"/>
    <p:sldId id="452" r:id="rId11"/>
    <p:sldId id="453" r:id="rId12"/>
    <p:sldId id="474" r:id="rId13"/>
    <p:sldId id="455" r:id="rId14"/>
    <p:sldId id="456" r:id="rId15"/>
    <p:sldId id="459" r:id="rId16"/>
    <p:sldId id="457" r:id="rId17"/>
    <p:sldId id="472" r:id="rId18"/>
    <p:sldId id="464" r:id="rId19"/>
    <p:sldId id="463" r:id="rId20"/>
    <p:sldId id="490" r:id="rId21"/>
    <p:sldId id="466" r:id="rId22"/>
    <p:sldId id="484" r:id="rId23"/>
    <p:sldId id="467" r:id="rId24"/>
    <p:sldId id="468" r:id="rId25"/>
    <p:sldId id="492" r:id="rId26"/>
    <p:sldId id="494" r:id="rId27"/>
    <p:sldId id="485" r:id="rId28"/>
    <p:sldId id="486" r:id="rId29"/>
    <p:sldId id="487" r:id="rId30"/>
    <p:sldId id="495" r:id="rId31"/>
    <p:sldId id="498" r:id="rId32"/>
    <p:sldId id="500" r:id="rId33"/>
    <p:sldId id="496" r:id="rId34"/>
    <p:sldId id="502" r:id="rId35"/>
    <p:sldId id="491" r:id="rId36"/>
    <p:sldId id="47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293"/>
    <a:srgbClr val="FD6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8A7BC-66AB-2B42-B9DD-496D83176C78}" v="110" dt="2023-10-27T12:56:21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4"/>
    <p:restoredTop sz="83780"/>
  </p:normalViewPr>
  <p:slideViewPr>
    <p:cSldViewPr snapToGrid="0" snapToObjects="1">
      <p:cViewPr varScale="1">
        <p:scale>
          <a:sx n="102" d="100"/>
          <a:sy n="102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Guarnera" userId="3f46a04c-a55c-429e-aa7b-aa79e50206d3" providerId="ADAL" clId="{9A4D3EFB-86D9-A643-80CD-C3AC88199852}"/>
    <pc:docChg chg="undo custSel addSld delSld modSld sldOrd">
      <pc:chgData name="Heather Guarnera" userId="3f46a04c-a55c-429e-aa7b-aa79e50206d3" providerId="ADAL" clId="{9A4D3EFB-86D9-A643-80CD-C3AC88199852}" dt="2023-10-25T18:34:54.901" v="2088" actId="164"/>
      <pc:docMkLst>
        <pc:docMk/>
      </pc:docMkLst>
      <pc:sldChg chg="addSp modSp mod">
        <pc:chgData name="Heather Guarnera" userId="3f46a04c-a55c-429e-aa7b-aa79e50206d3" providerId="ADAL" clId="{9A4D3EFB-86D9-A643-80CD-C3AC88199852}" dt="2023-10-20T17:24:00.173" v="207" actId="1076"/>
        <pc:sldMkLst>
          <pc:docMk/>
          <pc:sldMk cId="3224555993" sldId="325"/>
        </pc:sldMkLst>
        <pc:spChg chg="mod">
          <ac:chgData name="Heather Guarnera" userId="3f46a04c-a55c-429e-aa7b-aa79e50206d3" providerId="ADAL" clId="{9A4D3EFB-86D9-A643-80CD-C3AC88199852}" dt="2023-10-20T17:23:57.733" v="206" actId="1076"/>
          <ac:spMkLst>
            <pc:docMk/>
            <pc:sldMk cId="3224555993" sldId="325"/>
            <ac:spMk id="2" creationId="{479A99EE-2649-ED45-B07E-16A7DC7C5873}"/>
          </ac:spMkLst>
        </pc:spChg>
        <pc:spChg chg="mod">
          <ac:chgData name="Heather Guarnera" userId="3f46a04c-a55c-429e-aa7b-aa79e50206d3" providerId="ADAL" clId="{9A4D3EFB-86D9-A643-80CD-C3AC88199852}" dt="2023-10-20T17:17:12.090" v="128" actId="166"/>
          <ac:spMkLst>
            <pc:docMk/>
            <pc:sldMk cId="3224555993" sldId="325"/>
            <ac:spMk id="5" creationId="{18F9414D-3FF4-6722-87EE-F6EC7644B63B}"/>
          </ac:spMkLst>
        </pc:spChg>
        <pc:spChg chg="mod">
          <ac:chgData name="Heather Guarnera" userId="3f46a04c-a55c-429e-aa7b-aa79e50206d3" providerId="ADAL" clId="{9A4D3EFB-86D9-A643-80CD-C3AC88199852}" dt="2023-10-20T17:24:00.173" v="207" actId="1076"/>
          <ac:spMkLst>
            <pc:docMk/>
            <pc:sldMk cId="3224555993" sldId="325"/>
            <ac:spMk id="6" creationId="{34DB8FFB-A7D7-DDC7-8FD8-B86A6017E5E1}"/>
          </ac:spMkLst>
        </pc:spChg>
        <pc:spChg chg="mod">
          <ac:chgData name="Heather Guarnera" userId="3f46a04c-a55c-429e-aa7b-aa79e50206d3" providerId="ADAL" clId="{9A4D3EFB-86D9-A643-80CD-C3AC88199852}" dt="2023-10-20T17:24:00.173" v="207" actId="1076"/>
          <ac:spMkLst>
            <pc:docMk/>
            <pc:sldMk cId="3224555993" sldId="325"/>
            <ac:spMk id="7" creationId="{BD1FE843-3E09-43B7-B3D8-913480987ABE}"/>
          </ac:spMkLst>
        </pc:spChg>
        <pc:grpChg chg="add mod">
          <ac:chgData name="Heather Guarnera" userId="3f46a04c-a55c-429e-aa7b-aa79e50206d3" providerId="ADAL" clId="{9A4D3EFB-86D9-A643-80CD-C3AC88199852}" dt="2023-10-20T17:24:00.173" v="207" actId="1076"/>
          <ac:grpSpMkLst>
            <pc:docMk/>
            <pc:sldMk cId="3224555993" sldId="325"/>
            <ac:grpSpMk id="3" creationId="{1E31C939-6BD0-8656-637F-D73C79CEA4BC}"/>
          </ac:grpSpMkLst>
        </pc:grpChg>
        <pc:picChg chg="mod">
          <ac:chgData name="Heather Guarnera" userId="3f46a04c-a55c-429e-aa7b-aa79e50206d3" providerId="ADAL" clId="{9A4D3EFB-86D9-A643-80CD-C3AC88199852}" dt="2023-10-20T17:24:00.173" v="207" actId="1076"/>
          <ac:picMkLst>
            <pc:docMk/>
            <pc:sldMk cId="3224555993" sldId="325"/>
            <ac:picMk id="4" creationId="{175EF454-3E40-1441-CF6B-1045250AB862}"/>
          </ac:picMkLst>
        </pc:picChg>
      </pc:sldChg>
      <pc:sldChg chg="addSp mod">
        <pc:chgData name="Heather Guarnera" userId="3f46a04c-a55c-429e-aa7b-aa79e50206d3" providerId="ADAL" clId="{9A4D3EFB-86D9-A643-80CD-C3AC88199852}" dt="2023-10-25T18:34:54.901" v="2088" actId="164"/>
        <pc:sldMkLst>
          <pc:docMk/>
          <pc:sldMk cId="3230930569" sldId="441"/>
        </pc:sldMkLst>
        <pc:grpChg chg="add">
          <ac:chgData name="Heather Guarnera" userId="3f46a04c-a55c-429e-aa7b-aa79e50206d3" providerId="ADAL" clId="{9A4D3EFB-86D9-A643-80CD-C3AC88199852}" dt="2023-10-25T18:34:54.901" v="2088" actId="164"/>
          <ac:grpSpMkLst>
            <pc:docMk/>
            <pc:sldMk cId="3230930569" sldId="441"/>
            <ac:grpSpMk id="3" creationId="{47C053CA-DBA9-37D4-8615-358AC1EC6426}"/>
          </ac:grpSpMkLst>
        </pc:grpChg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3181846888" sldId="461"/>
        </pc:sldMkLst>
      </pc:sldChg>
      <pc:sldChg chg="add del">
        <pc:chgData name="Heather Guarnera" userId="3f46a04c-a55c-429e-aa7b-aa79e50206d3" providerId="ADAL" clId="{9A4D3EFB-86D9-A643-80CD-C3AC88199852}" dt="2023-10-20T18:34:25.620" v="2070" actId="2696"/>
        <pc:sldMkLst>
          <pc:docMk/>
          <pc:sldMk cId="1470826569" sldId="468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1027268293" sldId="476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3492631263" sldId="477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643413642" sldId="478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1680425310" sldId="479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327043381" sldId="480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376807969" sldId="481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1320614826" sldId="482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3616434193" sldId="483"/>
        </pc:sldMkLst>
      </pc:sldChg>
      <pc:sldChg chg="modSp mod">
        <pc:chgData name="Heather Guarnera" userId="3f46a04c-a55c-429e-aa7b-aa79e50206d3" providerId="ADAL" clId="{9A4D3EFB-86D9-A643-80CD-C3AC88199852}" dt="2023-10-20T17:54:46.434" v="1151" actId="20577"/>
        <pc:sldMkLst>
          <pc:docMk/>
          <pc:sldMk cId="3202213543" sldId="486"/>
        </pc:sldMkLst>
        <pc:spChg chg="mod">
          <ac:chgData name="Heather Guarnera" userId="3f46a04c-a55c-429e-aa7b-aa79e50206d3" providerId="ADAL" clId="{9A4D3EFB-86D9-A643-80CD-C3AC88199852}" dt="2023-10-20T17:54:46.434" v="1151" actId="20577"/>
          <ac:spMkLst>
            <pc:docMk/>
            <pc:sldMk cId="3202213543" sldId="486"/>
            <ac:spMk id="6" creationId="{C956C92E-7358-8E46-10B8-FF2985B610E7}"/>
          </ac:spMkLst>
        </pc:spChg>
      </pc:sldChg>
      <pc:sldChg chg="ord">
        <pc:chgData name="Heather Guarnera" userId="3f46a04c-a55c-429e-aa7b-aa79e50206d3" providerId="ADAL" clId="{9A4D3EFB-86D9-A643-80CD-C3AC88199852}" dt="2023-10-20T18:22:43.748" v="1693" actId="20578"/>
        <pc:sldMkLst>
          <pc:docMk/>
          <pc:sldMk cId="2279712248" sldId="487"/>
        </pc:sldMkLst>
      </pc:sldChg>
      <pc:sldChg chg="del">
        <pc:chgData name="Heather Guarnera" userId="3f46a04c-a55c-429e-aa7b-aa79e50206d3" providerId="ADAL" clId="{9A4D3EFB-86D9-A643-80CD-C3AC88199852}" dt="2023-10-20T17:37:24.640" v="420" actId="2696"/>
        <pc:sldMkLst>
          <pc:docMk/>
          <pc:sldMk cId="2227550315" sldId="489"/>
        </pc:sldMkLst>
      </pc:sldChg>
      <pc:sldChg chg="addSp delSp modSp add mod modAnim">
        <pc:chgData name="Heather Guarnera" userId="3f46a04c-a55c-429e-aa7b-aa79e50206d3" providerId="ADAL" clId="{9A4D3EFB-86D9-A643-80CD-C3AC88199852}" dt="2023-10-20T18:56:13.905" v="2087"/>
        <pc:sldMkLst>
          <pc:docMk/>
          <pc:sldMk cId="1887148355" sldId="491"/>
        </pc:sldMkLst>
        <pc:spChg chg="mod">
          <ac:chgData name="Heather Guarnera" userId="3f46a04c-a55c-429e-aa7b-aa79e50206d3" providerId="ADAL" clId="{9A4D3EFB-86D9-A643-80CD-C3AC88199852}" dt="2023-10-20T18:25:35.685" v="2068" actId="20577"/>
          <ac:spMkLst>
            <pc:docMk/>
            <pc:sldMk cId="1887148355" sldId="491"/>
            <ac:spMk id="2" creationId="{C6BAE1A2-AE48-1642-A898-B969BB9ED171}"/>
          </ac:spMkLst>
        </pc:spChg>
        <pc:spChg chg="del">
          <ac:chgData name="Heather Guarnera" userId="3f46a04c-a55c-429e-aa7b-aa79e50206d3" providerId="ADAL" clId="{9A4D3EFB-86D9-A643-80CD-C3AC88199852}" dt="2023-10-20T17:22:16.163" v="194" actId="478"/>
          <ac:spMkLst>
            <pc:docMk/>
            <pc:sldMk cId="1887148355" sldId="491"/>
            <ac:spMk id="5" creationId="{E1F85EAE-E3B6-800F-CB93-E5DF42BC62B6}"/>
          </ac:spMkLst>
        </pc:spChg>
        <pc:spChg chg="add del">
          <ac:chgData name="Heather Guarnera" userId="3f46a04c-a55c-429e-aa7b-aa79e50206d3" providerId="ADAL" clId="{9A4D3EFB-86D9-A643-80CD-C3AC88199852}" dt="2023-10-20T17:22:14.025" v="193"/>
          <ac:spMkLst>
            <pc:docMk/>
            <pc:sldMk cId="1887148355" sldId="491"/>
            <ac:spMk id="6" creationId="{964EE3B0-ADF5-FCF4-39ED-D3CB16BA3A33}"/>
          </ac:spMkLst>
        </pc:spChg>
        <pc:spChg chg="del">
          <ac:chgData name="Heather Guarnera" userId="3f46a04c-a55c-429e-aa7b-aa79e50206d3" providerId="ADAL" clId="{9A4D3EFB-86D9-A643-80CD-C3AC88199852}" dt="2023-10-20T17:22:16.915" v="195" actId="478"/>
          <ac:spMkLst>
            <pc:docMk/>
            <pc:sldMk cId="1887148355" sldId="491"/>
            <ac:spMk id="7" creationId="{5D8A38CB-9438-73D4-C0FB-0EA5FDA13D47}"/>
          </ac:spMkLst>
        </pc:spChg>
        <pc:picChg chg="del">
          <ac:chgData name="Heather Guarnera" userId="3f46a04c-a55c-429e-aa7b-aa79e50206d3" providerId="ADAL" clId="{9A4D3EFB-86D9-A643-80CD-C3AC88199852}" dt="2023-10-20T17:22:10.302" v="191" actId="478"/>
          <ac:picMkLst>
            <pc:docMk/>
            <pc:sldMk cId="1887148355" sldId="491"/>
            <ac:picMk id="3" creationId="{55DBF8B5-EEB8-4EA2-32CE-DCDE775F1A6B}"/>
          </ac:picMkLst>
        </pc:picChg>
        <pc:picChg chg="del">
          <ac:chgData name="Heather Guarnera" userId="3f46a04c-a55c-429e-aa7b-aa79e50206d3" providerId="ADAL" clId="{9A4D3EFB-86D9-A643-80CD-C3AC88199852}" dt="2023-10-20T17:22:10.302" v="191" actId="478"/>
          <ac:picMkLst>
            <pc:docMk/>
            <pc:sldMk cId="1887148355" sldId="491"/>
            <ac:picMk id="4" creationId="{11E64380-B377-92AA-28F7-6CE7A217110B}"/>
          </ac:picMkLst>
        </pc:picChg>
        <pc:picChg chg="add mod">
          <ac:chgData name="Heather Guarnera" userId="3f46a04c-a55c-429e-aa7b-aa79e50206d3" providerId="ADAL" clId="{9A4D3EFB-86D9-A643-80CD-C3AC88199852}" dt="2023-10-20T17:36:33.932" v="419" actId="1076"/>
          <ac:picMkLst>
            <pc:docMk/>
            <pc:sldMk cId="1887148355" sldId="491"/>
            <ac:picMk id="9" creationId="{0AD1FF3B-2522-878D-C137-D33C239FE5A4}"/>
          </ac:picMkLst>
        </pc:picChg>
        <pc:picChg chg="add mod">
          <ac:chgData name="Heather Guarnera" userId="3f46a04c-a55c-429e-aa7b-aa79e50206d3" providerId="ADAL" clId="{9A4D3EFB-86D9-A643-80CD-C3AC88199852}" dt="2023-10-20T18:55:59.542" v="2085" actId="1076"/>
          <ac:picMkLst>
            <pc:docMk/>
            <pc:sldMk cId="1887148355" sldId="491"/>
            <ac:picMk id="1028" creationId="{84E2D35B-E1B5-19CC-5777-277DD3788534}"/>
          </ac:picMkLst>
        </pc:picChg>
        <pc:picChg chg="add del mod">
          <ac:chgData name="Heather Guarnera" userId="3f46a04c-a55c-429e-aa7b-aa79e50206d3" providerId="ADAL" clId="{9A4D3EFB-86D9-A643-80CD-C3AC88199852}" dt="2023-10-20T17:32:44.158" v="347" actId="478"/>
          <ac:picMkLst>
            <pc:docMk/>
            <pc:sldMk cId="1887148355" sldId="491"/>
            <ac:picMk id="1030" creationId="{A61759E2-FD37-8449-DF62-E4E6C48278C8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32" creationId="{DBB86306-60A5-1AF4-1187-C90A8DCD7895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34" creationId="{52C5D22B-AFD8-83A2-3C90-F4286C8489B3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36" creationId="{237E82D8-A0A9-77A6-C0AA-A3223756CDBA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38" creationId="{1AE8BF5B-390C-DBE5-88D3-2B2987A515D8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40" creationId="{B4571078-7B23-DB7B-4236-68671AF2325C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42" creationId="{64778A3E-8583-CF43-56F9-205A1BF1C6F7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44" creationId="{45A9F984-85F1-9439-81C5-4CFFBA0C761F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46" creationId="{93139B05-8F76-623F-4560-F8C723B9489E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48" creationId="{933BFDEF-B0C2-727A-4695-5AD94856A9B9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50" creationId="{341455FA-3DFB-72C8-9535-22DE9F64D8AD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52" creationId="{BD304559-0773-6E77-5E9C-41CCBDA74583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54" creationId="{F5607027-4A0F-2733-7C5F-52F40F54C5DE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56" creationId="{90E594BD-A154-0F06-1AC9-D54A88A63A4D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58" creationId="{BC445828-612B-C457-42E0-67A5BA029FBA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60" creationId="{D9EC8EB3-D810-F27A-1B67-073EA40014DC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62" creationId="{A0434F6B-B9F3-7981-9D54-2A29DF449393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64" creationId="{4C721BA3-F054-05BF-6A30-3F9FF4F0E845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66" creationId="{E8E01F6B-CCE2-100F-E444-B459D15328EF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68" creationId="{4B973F67-8055-6DA7-BD30-E8902DB15CB2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70" creationId="{66C27691-0E9C-14A0-468E-96D7D7BDF0BD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72" creationId="{E0968CB8-F947-FEAF-2013-F785896697DB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74" creationId="{CCCE8FB5-81A1-7B88-B1F0-1A4F707C583F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76" creationId="{99EEF52A-976D-25B7-C3D5-28A097331AED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78" creationId="{6D6DDB77-6A81-CFB4-AFDF-0F38EFF60A98}"/>
          </ac:picMkLst>
        </pc:picChg>
        <pc:picChg chg="add mod">
          <ac:chgData name="Heather Guarnera" userId="3f46a04c-a55c-429e-aa7b-aa79e50206d3" providerId="ADAL" clId="{9A4D3EFB-86D9-A643-80CD-C3AC88199852}" dt="2023-10-20T17:35:23.252" v="417" actId="1076"/>
          <ac:picMkLst>
            <pc:docMk/>
            <pc:sldMk cId="1887148355" sldId="491"/>
            <ac:picMk id="1080" creationId="{BB1572B1-8EE1-69B9-528F-29B24A730BA2}"/>
          </ac:picMkLst>
        </pc:picChg>
        <pc:picChg chg="add del">
          <ac:chgData name="Heather Guarnera" userId="3f46a04c-a55c-429e-aa7b-aa79e50206d3" providerId="ADAL" clId="{9A4D3EFB-86D9-A643-80CD-C3AC88199852}" dt="2023-10-20T17:33:28.714" v="363"/>
          <ac:picMkLst>
            <pc:docMk/>
            <pc:sldMk cId="1887148355" sldId="491"/>
            <ac:picMk id="1082" creationId="{E51FF6AE-7FFD-11FD-39A9-BCD1682C6E23}"/>
          </ac:picMkLst>
        </pc:picChg>
      </pc:sldChg>
      <pc:sldChg chg="addSp delSp modSp add mod ord delAnim modAnim">
        <pc:chgData name="Heather Guarnera" userId="3f46a04c-a55c-429e-aa7b-aa79e50206d3" providerId="ADAL" clId="{9A4D3EFB-86D9-A643-80CD-C3AC88199852}" dt="2023-10-20T17:45:43.820" v="573" actId="207"/>
        <pc:sldMkLst>
          <pc:docMk/>
          <pc:sldMk cId="3746193633" sldId="492"/>
        </pc:sldMkLst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8" creationId="{912801D7-F7DE-658D-5F0B-B60132646616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9" creationId="{27D7727E-E2B4-04C6-E77C-5204B55064A2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1" creationId="{EC67BA60-3540-CCBB-F44D-5A60110CEFFF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2" creationId="{BEE03EBC-7AFA-53EC-751A-F9AF1C133C19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4" creationId="{12599946-2084-A439-C0F2-805C40029316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5" creationId="{C3AFC63E-B3CE-A23D-C2ED-18F26C350DA7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7" creationId="{EAF20F67-4D41-F0D3-8328-71BA313BBDFE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18" creationId="{DFB54E46-BA21-338F-8440-38CABE1C08A1}"/>
          </ac:spMkLst>
        </pc:spChg>
        <pc:spChg chg="mod">
          <ac:chgData name="Heather Guarnera" userId="3f46a04c-a55c-429e-aa7b-aa79e50206d3" providerId="ADAL" clId="{9A4D3EFB-86D9-A643-80CD-C3AC88199852}" dt="2023-10-20T17:45:43.820" v="573" actId="207"/>
          <ac:spMkLst>
            <pc:docMk/>
            <pc:sldMk cId="3746193633" sldId="492"/>
            <ac:spMk id="20" creationId="{E5E9D408-1C7A-CE62-40E6-1901584CAB34}"/>
          </ac:spMkLst>
        </pc:spChg>
        <pc:spChg chg="del">
          <ac:chgData name="Heather Guarnera" userId="3f46a04c-a55c-429e-aa7b-aa79e50206d3" providerId="ADAL" clId="{9A4D3EFB-86D9-A643-80CD-C3AC88199852}" dt="2023-10-20T17:38:54.534" v="482" actId="478"/>
          <ac:spMkLst>
            <pc:docMk/>
            <pc:sldMk cId="3746193633" sldId="492"/>
            <ac:spMk id="32" creationId="{4D857FE8-D01F-127D-0F7E-7BA2438B3001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37" creationId="{BF0EA0C6-9CFF-15FA-AAD5-E186945C8DB4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38" creationId="{9AE41ECA-011B-F136-D042-8EA3D27718E3}"/>
          </ac:spMkLst>
        </pc:spChg>
        <pc:spChg chg="add mod">
          <ac:chgData name="Heather Guarnera" userId="3f46a04c-a55c-429e-aa7b-aa79e50206d3" providerId="ADAL" clId="{9A4D3EFB-86D9-A643-80CD-C3AC88199852}" dt="2023-10-20T17:43:02.183" v="541" actId="1076"/>
          <ac:spMkLst>
            <pc:docMk/>
            <pc:sldMk cId="3746193633" sldId="492"/>
            <ac:spMk id="39" creationId="{B60E7943-4174-3769-F731-E158EE5FB7A2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41" creationId="{E18E5F7E-B450-8980-198A-6F829391C1BE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42" creationId="{9B6BF842-88AE-5FDE-FC62-DF6CE819254F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44" creationId="{2EF04679-3E4D-B2A7-A2E9-BEEF83DD1EEF}"/>
          </ac:spMkLst>
        </pc:spChg>
        <pc:spChg chg="mod">
          <ac:chgData name="Heather Guarnera" userId="3f46a04c-a55c-429e-aa7b-aa79e50206d3" providerId="ADAL" clId="{9A4D3EFB-86D9-A643-80CD-C3AC88199852}" dt="2023-10-20T17:38:55.204" v="483"/>
          <ac:spMkLst>
            <pc:docMk/>
            <pc:sldMk cId="3746193633" sldId="492"/>
            <ac:spMk id="45" creationId="{168A8C85-7557-765E-B71D-6DA6FA0D01C7}"/>
          </ac:spMkLst>
        </pc:spChg>
        <pc:spChg chg="add mod">
          <ac:chgData name="Heather Guarnera" userId="3f46a04c-a55c-429e-aa7b-aa79e50206d3" providerId="ADAL" clId="{9A4D3EFB-86D9-A643-80CD-C3AC88199852}" dt="2023-10-20T17:43:02.183" v="541" actId="1076"/>
          <ac:spMkLst>
            <pc:docMk/>
            <pc:sldMk cId="3746193633" sldId="492"/>
            <ac:spMk id="49" creationId="{35E732CB-5A2E-1D5E-8CC1-1C1E921586E6}"/>
          </ac:spMkLst>
        </pc:spChg>
        <pc:spChg chg="mod">
          <ac:chgData name="Heather Guarnera" userId="3f46a04c-a55c-429e-aa7b-aa79e50206d3" providerId="ADAL" clId="{9A4D3EFB-86D9-A643-80CD-C3AC88199852}" dt="2023-10-20T17:42:16.258" v="532"/>
          <ac:spMkLst>
            <pc:docMk/>
            <pc:sldMk cId="3746193633" sldId="492"/>
            <ac:spMk id="70" creationId="{02B616B6-49CC-41EF-AE2A-DFDA2A0D0975}"/>
          </ac:spMkLst>
        </pc:spChg>
        <pc:spChg chg="mod">
          <ac:chgData name="Heather Guarnera" userId="3f46a04c-a55c-429e-aa7b-aa79e50206d3" providerId="ADAL" clId="{9A4D3EFB-86D9-A643-80CD-C3AC88199852}" dt="2023-10-20T17:42:16.258" v="532"/>
          <ac:spMkLst>
            <pc:docMk/>
            <pc:sldMk cId="3746193633" sldId="492"/>
            <ac:spMk id="71" creationId="{A1B6B761-641D-F0D4-F199-461D03D0BCD3}"/>
          </ac:spMkLst>
        </pc:s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7" creationId="{38D4BBAF-75B7-CBA1-8F49-C5B3005E929D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10" creationId="{D9204B12-5DE0-6D29-D7F5-926B7ED797B2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13" creationId="{EAD4D17C-DEBA-CE38-9F9E-5FF285CC3ABF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16" creationId="{802D175D-B671-F7CA-17B5-5533992135D1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19" creationId="{DEA19DA3-F742-4A29-EE51-C7960108553E}"/>
          </ac:grpSpMkLst>
        </pc:grpChg>
        <pc:grpChg chg="del">
          <ac:chgData name="Heather Guarnera" userId="3f46a04c-a55c-429e-aa7b-aa79e50206d3" providerId="ADAL" clId="{9A4D3EFB-86D9-A643-80CD-C3AC88199852}" dt="2023-10-20T17:38:54.534" v="482" actId="478"/>
          <ac:grpSpMkLst>
            <pc:docMk/>
            <pc:sldMk cId="3746193633" sldId="492"/>
            <ac:grpSpMk id="23" creationId="{51ADC7D7-F57E-D895-9EF7-4E8833DB21C2}"/>
          </ac:grpSpMkLst>
        </pc:grpChg>
        <pc:grpChg chg="del">
          <ac:chgData name="Heather Guarnera" userId="3f46a04c-a55c-429e-aa7b-aa79e50206d3" providerId="ADAL" clId="{9A4D3EFB-86D9-A643-80CD-C3AC88199852}" dt="2023-10-20T17:38:54.534" v="482" actId="478"/>
          <ac:grpSpMkLst>
            <pc:docMk/>
            <pc:sldMk cId="3746193633" sldId="492"/>
            <ac:grpSpMk id="26" creationId="{D6C5C009-AB73-23DB-2700-4E107CC6FBF5}"/>
          </ac:grpSpMkLst>
        </pc:grpChg>
        <pc:grpChg chg="del">
          <ac:chgData name="Heather Guarnera" userId="3f46a04c-a55c-429e-aa7b-aa79e50206d3" providerId="ADAL" clId="{9A4D3EFB-86D9-A643-80CD-C3AC88199852}" dt="2023-10-20T17:38:54.534" v="482" actId="478"/>
          <ac:grpSpMkLst>
            <pc:docMk/>
            <pc:sldMk cId="3746193633" sldId="492"/>
            <ac:grpSpMk id="29" creationId="{3B67A93A-A9A6-55F8-6083-8754A15B6350}"/>
          </ac:grpSpMkLst>
        </pc:grpChg>
        <pc:grpChg chg="del">
          <ac:chgData name="Heather Guarnera" userId="3f46a04c-a55c-429e-aa7b-aa79e50206d3" providerId="ADAL" clId="{9A4D3EFB-86D9-A643-80CD-C3AC88199852}" dt="2023-10-20T17:38:54.534" v="482" actId="478"/>
          <ac:grpSpMkLst>
            <pc:docMk/>
            <pc:sldMk cId="3746193633" sldId="492"/>
            <ac:grpSpMk id="34" creationId="{FAA0EC80-98F2-6F98-3569-3C59315DA21A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40" creationId="{428E13CA-2568-75AE-7A76-F40DBE7659BF}"/>
          </ac:grpSpMkLst>
        </pc:grpChg>
        <pc:grpChg chg="add mod">
          <ac:chgData name="Heather Guarnera" userId="3f46a04c-a55c-429e-aa7b-aa79e50206d3" providerId="ADAL" clId="{9A4D3EFB-86D9-A643-80CD-C3AC88199852}" dt="2023-10-20T17:43:02.183" v="541" actId="1076"/>
          <ac:grpSpMkLst>
            <pc:docMk/>
            <pc:sldMk cId="3746193633" sldId="492"/>
            <ac:grpSpMk id="43" creationId="{35B49491-4824-62F7-67FB-6C8979558E64}"/>
          </ac:grpSpMkLst>
        </pc:grpChg>
        <pc:grpChg chg="add del mod">
          <ac:chgData name="Heather Guarnera" userId="3f46a04c-a55c-429e-aa7b-aa79e50206d3" providerId="ADAL" clId="{9A4D3EFB-86D9-A643-80CD-C3AC88199852}" dt="2023-10-20T17:42:15.904" v="531" actId="478"/>
          <ac:grpSpMkLst>
            <pc:docMk/>
            <pc:sldMk cId="3746193633" sldId="492"/>
            <ac:grpSpMk id="51" creationId="{546730FC-C164-8D8F-FC5A-065885CFE0CC}"/>
          </ac:grpSpMkLst>
        </pc:grpChg>
        <pc:grpChg chg="add del mod">
          <ac:chgData name="Heather Guarnera" userId="3f46a04c-a55c-429e-aa7b-aa79e50206d3" providerId="ADAL" clId="{9A4D3EFB-86D9-A643-80CD-C3AC88199852}" dt="2023-10-20T17:43:25.555" v="545" actId="478"/>
          <ac:grpSpMkLst>
            <pc:docMk/>
            <pc:sldMk cId="3746193633" sldId="492"/>
            <ac:grpSpMk id="60" creationId="{993D2975-CE9F-9BBB-349C-256BFC63823D}"/>
          </ac:grpSpMkLst>
        </pc:grpChg>
        <pc:grpChg chg="add del mod">
          <ac:chgData name="Heather Guarnera" userId="3f46a04c-a55c-429e-aa7b-aa79e50206d3" providerId="ADAL" clId="{9A4D3EFB-86D9-A643-80CD-C3AC88199852}" dt="2023-10-20T17:43:24.310" v="544" actId="478"/>
          <ac:grpSpMkLst>
            <pc:docMk/>
            <pc:sldMk cId="3746193633" sldId="492"/>
            <ac:grpSpMk id="69" creationId="{E90C7A04-7993-D4A1-AE42-611B815605D6}"/>
          </ac:grpSpMkLst>
        </pc:grpChg>
        <pc:picChg chg="add mod">
          <ac:chgData name="Heather Guarnera" userId="3f46a04c-a55c-429e-aa7b-aa79e50206d3" providerId="ADAL" clId="{9A4D3EFB-86D9-A643-80CD-C3AC88199852}" dt="2023-10-20T17:42:57.606" v="540" actId="1076"/>
          <ac:picMkLst>
            <pc:docMk/>
            <pc:sldMk cId="3746193633" sldId="492"/>
            <ac:picMk id="50" creationId="{0EA19D37-D6C8-36F8-715C-8B18752D701D}"/>
          </ac:picMkLst>
        </pc:pic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3" creationId="{E8A3E5F5-50B7-411F-7F1C-6EDF491A48EE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4" creationId="{44ED2CDF-EF96-854F-559E-4306988B04FB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5" creationId="{634809A9-BAB3-99AC-6E3F-063C868559D9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6" creationId="{8717F3B0-8DC2-03E3-05A5-72ACC89E451A}"/>
          </ac:cxnSpMkLst>
        </pc:cxnChg>
        <pc:cxnChg chg="del mod">
          <ac:chgData name="Heather Guarnera" userId="3f46a04c-a55c-429e-aa7b-aa79e50206d3" providerId="ADAL" clId="{9A4D3EFB-86D9-A643-80CD-C3AC88199852}" dt="2023-10-20T17:38:54.534" v="482" actId="478"/>
          <ac:cxnSpMkLst>
            <pc:docMk/>
            <pc:sldMk cId="3746193633" sldId="492"/>
            <ac:cxnSpMk id="21" creationId="{55088837-7627-B23D-9296-9A7466CE88D1}"/>
          </ac:cxnSpMkLst>
        </pc:cxnChg>
        <pc:cxnChg chg="del mod">
          <ac:chgData name="Heather Guarnera" userId="3f46a04c-a55c-429e-aa7b-aa79e50206d3" providerId="ADAL" clId="{9A4D3EFB-86D9-A643-80CD-C3AC88199852}" dt="2023-10-20T17:38:54.534" v="482" actId="478"/>
          <ac:cxnSpMkLst>
            <pc:docMk/>
            <pc:sldMk cId="3746193633" sldId="492"/>
            <ac:cxnSpMk id="22" creationId="{D4699AB7-0F47-9C42-B8EB-25BA8500D812}"/>
          </ac:cxnSpMkLst>
        </pc:cxnChg>
        <pc:cxnChg chg="del mod">
          <ac:chgData name="Heather Guarnera" userId="3f46a04c-a55c-429e-aa7b-aa79e50206d3" providerId="ADAL" clId="{9A4D3EFB-86D9-A643-80CD-C3AC88199852}" dt="2023-10-20T17:38:54.534" v="482" actId="478"/>
          <ac:cxnSpMkLst>
            <pc:docMk/>
            <pc:sldMk cId="3746193633" sldId="492"/>
            <ac:cxnSpMk id="33" creationId="{033CFAA3-1CB4-66EA-6ED6-18464C1D7855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46" creationId="{31AD40DE-FD90-E0E8-943D-F1CB239CBFE8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47" creationId="{9EBAD79E-7B28-9721-7EB7-03B8B50CFA39}"/>
          </ac:cxnSpMkLst>
        </pc:cxnChg>
        <pc:cxnChg chg="add mod">
          <ac:chgData name="Heather Guarnera" userId="3f46a04c-a55c-429e-aa7b-aa79e50206d3" providerId="ADAL" clId="{9A4D3EFB-86D9-A643-80CD-C3AC88199852}" dt="2023-10-20T17:43:02.183" v="541" actId="1076"/>
          <ac:cxnSpMkLst>
            <pc:docMk/>
            <pc:sldMk cId="3746193633" sldId="492"/>
            <ac:cxnSpMk id="48" creationId="{214EA6C3-3B97-093A-67EF-4F470B818CB3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2" creationId="{3B27E7E3-2019-B49F-7BB4-55AB812837CA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3" creationId="{A4D9FB0A-8AD6-08BF-4076-F16106665C74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4" creationId="{7F17A199-982B-0BEB-C098-B48052206267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5" creationId="{2B553FCE-6239-7C64-377B-586F351EC1D0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6" creationId="{D1FF074E-BC0E-307F-0DF7-9E42A7D51CD6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7" creationId="{A7ACEB11-D3B3-76E0-0BB0-3FECE6D631CD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8" creationId="{DC0C6D71-7717-AC14-4CFF-D06C5C0E9A33}"/>
          </ac:cxnSpMkLst>
        </pc:cxnChg>
        <pc:cxnChg chg="mod">
          <ac:chgData name="Heather Guarnera" userId="3f46a04c-a55c-429e-aa7b-aa79e50206d3" providerId="ADAL" clId="{9A4D3EFB-86D9-A643-80CD-C3AC88199852}" dt="2023-10-20T17:41:45.678" v="528"/>
          <ac:cxnSpMkLst>
            <pc:docMk/>
            <pc:sldMk cId="3746193633" sldId="492"/>
            <ac:cxnSpMk id="59" creationId="{FD4B89C8-F05D-A92C-70B8-5F043EDE20C9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1" creationId="{27209D9F-5532-5731-463E-F81E3E67F6FC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2" creationId="{A141F222-9C97-F357-AE19-8B64307297D6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3" creationId="{7A9174D3-79DD-C8CE-8FF4-A63E8A3D09B7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4" creationId="{1AB586BF-5431-029C-3020-390A7D624386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5" creationId="{866A21AC-71D7-FDE4-6C4E-7883769183C8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6" creationId="{157034EF-B768-E889-AF3F-2A232CC09379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7" creationId="{617FB34E-5918-6E99-8701-A803F97F171B}"/>
          </ac:cxnSpMkLst>
        </pc:cxnChg>
        <pc:cxnChg chg="mod">
          <ac:chgData name="Heather Guarnera" userId="3f46a04c-a55c-429e-aa7b-aa79e50206d3" providerId="ADAL" clId="{9A4D3EFB-86D9-A643-80CD-C3AC88199852}" dt="2023-10-20T17:42:16.258" v="532"/>
          <ac:cxnSpMkLst>
            <pc:docMk/>
            <pc:sldMk cId="3746193633" sldId="492"/>
            <ac:cxnSpMk id="68" creationId="{7D2475E4-95DF-9C2F-57BE-3CD8BBCCD830}"/>
          </ac:cxnSpMkLst>
        </pc:cxnChg>
      </pc:sldChg>
      <pc:sldChg chg="add del">
        <pc:chgData name="Heather Guarnera" userId="3f46a04c-a55c-429e-aa7b-aa79e50206d3" providerId="ADAL" clId="{9A4D3EFB-86D9-A643-80CD-C3AC88199852}" dt="2023-10-20T18:34:27.684" v="2071" actId="2696"/>
        <pc:sldMkLst>
          <pc:docMk/>
          <pc:sldMk cId="479504959" sldId="493"/>
        </pc:sldMkLst>
      </pc:sldChg>
      <pc:sldChg chg="add del">
        <pc:chgData name="Heather Guarnera" userId="3f46a04c-a55c-429e-aa7b-aa79e50206d3" providerId="ADAL" clId="{9A4D3EFB-86D9-A643-80CD-C3AC88199852}" dt="2023-10-20T17:42:48.611" v="537"/>
        <pc:sldMkLst>
          <pc:docMk/>
          <pc:sldMk cId="2169317281" sldId="494"/>
        </pc:sldMkLst>
      </pc:sldChg>
      <pc:sldChg chg="addSp delSp modSp add mod delAnim modAnim">
        <pc:chgData name="Heather Guarnera" userId="3f46a04c-a55c-429e-aa7b-aa79e50206d3" providerId="ADAL" clId="{9A4D3EFB-86D9-A643-80CD-C3AC88199852}" dt="2023-10-20T18:35:28.468" v="2072"/>
        <pc:sldMkLst>
          <pc:docMk/>
          <pc:sldMk cId="2475057217" sldId="494"/>
        </pc:sldMkLst>
        <pc:spChg chg="mod">
          <ac:chgData name="Heather Guarnera" userId="3f46a04c-a55c-429e-aa7b-aa79e50206d3" providerId="ADAL" clId="{9A4D3EFB-86D9-A643-80CD-C3AC88199852}" dt="2023-10-20T17:45:56.534" v="574" actId="207"/>
          <ac:spMkLst>
            <pc:docMk/>
            <pc:sldMk cId="2475057217" sldId="494"/>
            <ac:spMk id="20" creationId="{E5E9D408-1C7A-CE62-40E6-1901584CAB34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25" creationId="{52991DB3-B02A-1E9D-CB7B-449CE653CA25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26" creationId="{8D7B29AD-6E63-970B-8656-22898A76FE77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28" creationId="{34F5027C-0A81-73DE-8065-FABBC7AA402D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0" creationId="{1581BADD-51FD-1E45-6AD6-32AD4E9482E0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1" creationId="{8D98F807-FAB0-3E6B-7D07-CCEE506EDD90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2" creationId="{2F91F913-8A5E-0EAF-4109-694AF0B44414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3" creationId="{17989E9E-7A77-FB64-FBFE-3DB6C622E22D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4" creationId="{1531C9F0-D792-DF52-E500-422C0FD1C2DD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5" creationId="{697AA7FD-E85C-5FF2-1E95-81765715308A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36" creationId="{9D78C83D-7A30-61BA-03B8-98CEBC31FA79}"/>
          </ac:spMkLst>
        </pc:spChg>
        <pc:spChg chg="del">
          <ac:chgData name="Heather Guarnera" userId="3f46a04c-a55c-429e-aa7b-aa79e50206d3" providerId="ADAL" clId="{9A4D3EFB-86D9-A643-80CD-C3AC88199852}" dt="2023-10-20T17:43:39.883" v="549" actId="478"/>
          <ac:spMkLst>
            <pc:docMk/>
            <pc:sldMk cId="2475057217" sldId="494"/>
            <ac:spMk id="39" creationId="{B60E7943-4174-3769-F731-E158EE5FB7A2}"/>
          </ac:spMkLst>
        </pc:spChg>
        <pc:spChg chg="del">
          <ac:chgData name="Heather Guarnera" userId="3f46a04c-a55c-429e-aa7b-aa79e50206d3" providerId="ADAL" clId="{9A4D3EFB-86D9-A643-80CD-C3AC88199852}" dt="2023-10-20T17:43:37.413" v="548" actId="478"/>
          <ac:spMkLst>
            <pc:docMk/>
            <pc:sldMk cId="2475057217" sldId="494"/>
            <ac:spMk id="49" creationId="{35E732CB-5A2E-1D5E-8CC1-1C1E921586E6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51" creationId="{F119C34E-CAA3-08D8-D8FA-98EA4405F8A0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52" creationId="{EB895877-72E8-C43B-2370-4D9B58BCA3C6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3" creationId="{A985F472-713A-E0E8-B1F8-4CE82B095134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4" creationId="{FF71926B-2F72-2BC2-1831-E17A0A2648B2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5" creationId="{A7EA5D34-0888-143C-B768-FAE81B1EF673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6" creationId="{4224549E-868B-D80F-B5F6-834BF914490E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7" creationId="{1B9B1524-2BA3-38E8-644C-03A65C325D52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88" creationId="{FD070542-8AD6-DF7C-BD91-1EB538339ADA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105" creationId="{93340096-1C5F-B81E-548F-C29722565B89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106" creationId="{6EC6AFCD-3F81-308E-7D22-29FCC35F75E0}"/>
          </ac:spMkLst>
        </pc:spChg>
        <pc:spChg chg="mod">
          <ac:chgData name="Heather Guarnera" userId="3f46a04c-a55c-429e-aa7b-aa79e50206d3" providerId="ADAL" clId="{9A4D3EFB-86D9-A643-80CD-C3AC88199852}" dt="2023-10-20T17:43:53.535" v="551"/>
          <ac:spMkLst>
            <pc:docMk/>
            <pc:sldMk cId="2475057217" sldId="494"/>
            <ac:spMk id="107" creationId="{B8ABD55D-A993-52E4-597D-677FBD05450A}"/>
          </ac:spMkLst>
        </pc:spChg>
        <pc:spChg chg="add mod">
          <ac:chgData name="Heather Guarnera" userId="3f46a04c-a55c-429e-aa7b-aa79e50206d3" providerId="ADAL" clId="{9A4D3EFB-86D9-A643-80CD-C3AC88199852}" dt="2023-10-20T17:44:27.864" v="571"/>
          <ac:spMkLst>
            <pc:docMk/>
            <pc:sldMk cId="2475057217" sldId="494"/>
            <ac:spMk id="109" creationId="{B7858DB4-2890-E971-CB10-BB2E60BC769D}"/>
          </ac:spMkLst>
        </pc:spChg>
        <pc:spChg chg="add mod">
          <ac:chgData name="Heather Guarnera" userId="3f46a04c-a55c-429e-aa7b-aa79e50206d3" providerId="ADAL" clId="{9A4D3EFB-86D9-A643-80CD-C3AC88199852}" dt="2023-10-20T17:44:32.220" v="572"/>
          <ac:spMkLst>
            <pc:docMk/>
            <pc:sldMk cId="2475057217" sldId="494"/>
            <ac:spMk id="110" creationId="{3DFBEBC9-31DA-FC09-E396-63C32F3F7469}"/>
          </ac:spMkLst>
        </pc:spChg>
        <pc:grpChg chg="del">
          <ac:chgData name="Heather Guarnera" userId="3f46a04c-a55c-429e-aa7b-aa79e50206d3" providerId="ADAL" clId="{9A4D3EFB-86D9-A643-80CD-C3AC88199852}" dt="2023-10-20T17:43:37.413" v="548" actId="478"/>
          <ac:grpSpMkLst>
            <pc:docMk/>
            <pc:sldMk cId="2475057217" sldId="494"/>
            <ac:grpSpMk id="7" creationId="{38D4BBAF-75B7-CBA1-8F49-C5B3005E929D}"/>
          </ac:grpSpMkLst>
        </pc:grpChg>
        <pc:grpChg chg="del">
          <ac:chgData name="Heather Guarnera" userId="3f46a04c-a55c-429e-aa7b-aa79e50206d3" providerId="ADAL" clId="{9A4D3EFB-86D9-A643-80CD-C3AC88199852}" dt="2023-10-20T17:43:37.413" v="548" actId="478"/>
          <ac:grpSpMkLst>
            <pc:docMk/>
            <pc:sldMk cId="2475057217" sldId="494"/>
            <ac:grpSpMk id="10" creationId="{D9204B12-5DE0-6D29-D7F5-926B7ED797B2}"/>
          </ac:grpSpMkLst>
        </pc:grpChg>
        <pc:grpChg chg="del">
          <ac:chgData name="Heather Guarnera" userId="3f46a04c-a55c-429e-aa7b-aa79e50206d3" providerId="ADAL" clId="{9A4D3EFB-86D9-A643-80CD-C3AC88199852}" dt="2023-10-20T17:43:37.413" v="548" actId="478"/>
          <ac:grpSpMkLst>
            <pc:docMk/>
            <pc:sldMk cId="2475057217" sldId="494"/>
            <ac:grpSpMk id="13" creationId="{EAD4D17C-DEBA-CE38-9F9E-5FF285CC3ABF}"/>
          </ac:grpSpMkLst>
        </pc:grpChg>
        <pc:grpChg chg="del">
          <ac:chgData name="Heather Guarnera" userId="3f46a04c-a55c-429e-aa7b-aa79e50206d3" providerId="ADAL" clId="{9A4D3EFB-86D9-A643-80CD-C3AC88199852}" dt="2023-10-20T17:43:37.413" v="548" actId="478"/>
          <ac:grpSpMkLst>
            <pc:docMk/>
            <pc:sldMk cId="2475057217" sldId="494"/>
            <ac:grpSpMk id="16" creationId="{802D175D-B671-F7CA-17B5-5533992135D1}"/>
          </ac:grpSpMkLst>
        </pc:grpChg>
        <pc:grpChg chg="del">
          <ac:chgData name="Heather Guarnera" userId="3f46a04c-a55c-429e-aa7b-aa79e50206d3" providerId="ADAL" clId="{9A4D3EFB-86D9-A643-80CD-C3AC88199852}" dt="2023-10-20T17:43:37.413" v="548" actId="478"/>
          <ac:grpSpMkLst>
            <pc:docMk/>
            <pc:sldMk cId="2475057217" sldId="494"/>
            <ac:grpSpMk id="19" creationId="{DEA19DA3-F742-4A29-EE51-C7960108553E}"/>
          </ac:grpSpMkLst>
        </pc:grpChg>
        <pc:grpChg chg="add mod">
          <ac:chgData name="Heather Guarnera" userId="3f46a04c-a55c-429e-aa7b-aa79e50206d3" providerId="ADAL" clId="{9A4D3EFB-86D9-A643-80CD-C3AC88199852}" dt="2023-10-20T17:43:53.535" v="551"/>
          <ac:grpSpMkLst>
            <pc:docMk/>
            <pc:sldMk cId="2475057217" sldId="494"/>
            <ac:grpSpMk id="21" creationId="{3667210E-6C5F-3608-A4E6-1A513269EE8A}"/>
          </ac:grpSpMkLst>
        </pc:grpChg>
        <pc:grpChg chg="mod">
          <ac:chgData name="Heather Guarnera" userId="3f46a04c-a55c-429e-aa7b-aa79e50206d3" providerId="ADAL" clId="{9A4D3EFB-86D9-A643-80CD-C3AC88199852}" dt="2023-10-20T17:43:53.535" v="551"/>
          <ac:grpSpMkLst>
            <pc:docMk/>
            <pc:sldMk cId="2475057217" sldId="494"/>
            <ac:grpSpMk id="22" creationId="{67C56CB6-54BB-3AA1-9F58-C5FB0C281C41}"/>
          </ac:grpSpMkLst>
        </pc:grpChg>
        <pc:picChg chg="add mod">
          <ac:chgData name="Heather Guarnera" userId="3f46a04c-a55c-429e-aa7b-aa79e50206d3" providerId="ADAL" clId="{9A4D3EFB-86D9-A643-80CD-C3AC88199852}" dt="2023-10-20T17:44:17.802" v="568" actId="1076"/>
          <ac:picMkLst>
            <pc:docMk/>
            <pc:sldMk cId="2475057217" sldId="494"/>
            <ac:picMk id="108" creationId="{334BA14E-3C39-BB6E-D3F9-B09AA8E4E047}"/>
          </ac:picMkLst>
        </pc:picChg>
        <pc:cxnChg chg="del mod">
          <ac:chgData name="Heather Guarnera" userId="3f46a04c-a55c-429e-aa7b-aa79e50206d3" providerId="ADAL" clId="{9A4D3EFB-86D9-A643-80CD-C3AC88199852}" dt="2023-10-20T17:43:37.413" v="548" actId="478"/>
          <ac:cxnSpMkLst>
            <pc:docMk/>
            <pc:sldMk cId="2475057217" sldId="494"/>
            <ac:cxnSpMk id="3" creationId="{E8A3E5F5-50B7-411F-7F1C-6EDF491A48EE}"/>
          </ac:cxnSpMkLst>
        </pc:cxnChg>
        <pc:cxnChg chg="del mod">
          <ac:chgData name="Heather Guarnera" userId="3f46a04c-a55c-429e-aa7b-aa79e50206d3" providerId="ADAL" clId="{9A4D3EFB-86D9-A643-80CD-C3AC88199852}" dt="2023-10-20T17:43:37.413" v="548" actId="478"/>
          <ac:cxnSpMkLst>
            <pc:docMk/>
            <pc:sldMk cId="2475057217" sldId="494"/>
            <ac:cxnSpMk id="4" creationId="{44ED2CDF-EF96-854F-559E-4306988B04FB}"/>
          </ac:cxnSpMkLst>
        </pc:cxnChg>
        <pc:cxnChg chg="del mod">
          <ac:chgData name="Heather Guarnera" userId="3f46a04c-a55c-429e-aa7b-aa79e50206d3" providerId="ADAL" clId="{9A4D3EFB-86D9-A643-80CD-C3AC88199852}" dt="2023-10-20T17:43:37.413" v="548" actId="478"/>
          <ac:cxnSpMkLst>
            <pc:docMk/>
            <pc:sldMk cId="2475057217" sldId="494"/>
            <ac:cxnSpMk id="5" creationId="{634809A9-BAB3-99AC-6E3F-063C868559D9}"/>
          </ac:cxnSpMkLst>
        </pc:cxnChg>
        <pc:cxnChg chg="del mod">
          <ac:chgData name="Heather Guarnera" userId="3f46a04c-a55c-429e-aa7b-aa79e50206d3" providerId="ADAL" clId="{9A4D3EFB-86D9-A643-80CD-C3AC88199852}" dt="2023-10-20T17:43:37.413" v="548" actId="478"/>
          <ac:cxnSpMkLst>
            <pc:docMk/>
            <pc:sldMk cId="2475057217" sldId="494"/>
            <ac:cxnSpMk id="6" creationId="{8717F3B0-8DC2-03E3-05A5-72ACC89E451A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23" creationId="{2352B62B-42F3-4960-A73F-CB2987C72A36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24" creationId="{46B5B94C-6450-12BE-C29C-8E5E62D380F8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27" creationId="{C4B9745B-A828-C302-3EED-C81961C46FC2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29" creationId="{BACDFABB-29FB-FBB4-BD7B-6E2E59A5266E}"/>
          </ac:cxnSpMkLst>
        </pc:cxnChg>
        <pc:cxnChg chg="del mod">
          <ac:chgData name="Heather Guarnera" userId="3f46a04c-a55c-429e-aa7b-aa79e50206d3" providerId="ADAL" clId="{9A4D3EFB-86D9-A643-80CD-C3AC88199852}" dt="2023-10-20T17:43:37.413" v="548" actId="478"/>
          <ac:cxnSpMkLst>
            <pc:docMk/>
            <pc:sldMk cId="2475057217" sldId="494"/>
            <ac:cxnSpMk id="47" creationId="{9EBAD79E-7B28-9721-7EB7-03B8B50CFA39}"/>
          </ac:cxnSpMkLst>
        </pc:cxnChg>
        <pc:cxnChg chg="del mod">
          <ac:chgData name="Heather Guarnera" userId="3f46a04c-a55c-429e-aa7b-aa79e50206d3" providerId="ADAL" clId="{9A4D3EFB-86D9-A643-80CD-C3AC88199852}" dt="2023-10-20T17:43:40.844" v="550" actId="478"/>
          <ac:cxnSpMkLst>
            <pc:docMk/>
            <pc:sldMk cId="2475057217" sldId="494"/>
            <ac:cxnSpMk id="48" creationId="{214EA6C3-3B97-093A-67EF-4F470B818CB3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3" creationId="{64871701-7CC9-3303-ABD4-5E77600C4216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4" creationId="{66145B02-4FC7-97B9-A187-5CA4D77048F5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5" creationId="{272242D6-B557-E6A7-6B0F-DD7D8169B951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6" creationId="{AE28EB42-9256-A008-A1C6-A59B9734F6A7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7" creationId="{6C19D96B-1FFF-37EA-81D3-AA2CD27BACF5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8" creationId="{0675ED6A-8B2C-2838-38D6-39A4085A2EFE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59" creationId="{4E4A9964-DDB7-160B-0FBD-5411B4329233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2" creationId="{3053CE59-D0A2-68D3-80B3-D81EDD6266E2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3" creationId="{3AD82560-5299-3314-B3D0-6478C3A29FEC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4" creationId="{23E93462-C3A8-167E-859E-51887BE7A2F8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5" creationId="{E8F41CBB-2009-B13A-8FD2-54DA13793F7F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6" creationId="{FB6136AC-CF6B-4B9F-D185-B2AB3E925327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7" creationId="{DBAB99DB-45D1-5B81-6C1A-4865681C92FB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8" creationId="{D06652CA-75F9-3CA7-1261-A1BBFD5AABE4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79" creationId="{ADD3A04A-2A53-6BF7-DB70-D9A7F26DB4BF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80" creationId="{D458E596-7959-A266-B5F6-88B20A3B7F51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81" creationId="{159799E2-DDC4-49D3-A5EA-6596633696F0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82" creationId="{10350648-6348-C713-A1AD-8C3D812BB216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89" creationId="{15D8250B-208A-B1D6-217C-C94E1E91A95F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0" creationId="{CEB0A96D-3662-FFAF-6654-DEE1868825B0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1" creationId="{904ACBF8-70F0-56CA-E547-3C325D2DF675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2" creationId="{CCAE34B0-08D5-C017-1CC0-AE00A8CFCF23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3" creationId="{29B14F04-C560-4FB2-9F7C-3A64748A61B4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4" creationId="{F3C3D726-0FAB-7B4E-080A-2344DCF69D52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5" creationId="{1B9A3D3A-227D-EC7C-B19C-CA1A9995615A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6" creationId="{2B2A0F03-CB93-0C8E-B080-5FEBEEC7F146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7" creationId="{C64CCF3B-8B63-0D1A-DEEA-0262BCE49440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8" creationId="{43ABC0D5-8168-FFBF-4656-3CCD69C569D9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99" creationId="{DD517C0C-95BC-215D-4010-811082A4B3D9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100" creationId="{E42395BB-C42F-4E18-4923-6F49477C7D93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101" creationId="{B6326062-4B91-346A-21D6-016924AD29D5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102" creationId="{0BFBF7D3-0EDA-4C2A-78C5-1DE0C6C3F88B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103" creationId="{5DBF018C-754D-7D35-6E60-AEE70D3F79BE}"/>
          </ac:cxnSpMkLst>
        </pc:cxnChg>
        <pc:cxnChg chg="mod">
          <ac:chgData name="Heather Guarnera" userId="3f46a04c-a55c-429e-aa7b-aa79e50206d3" providerId="ADAL" clId="{9A4D3EFB-86D9-A643-80CD-C3AC88199852}" dt="2023-10-20T17:43:53.535" v="551"/>
          <ac:cxnSpMkLst>
            <pc:docMk/>
            <pc:sldMk cId="2475057217" sldId="494"/>
            <ac:cxnSpMk id="104" creationId="{0973893B-72E7-DE07-A10A-31789BA5A19E}"/>
          </ac:cxnSpMkLst>
        </pc:cxnChg>
      </pc:sldChg>
      <pc:sldChg chg="addSp modSp add mod modAnim">
        <pc:chgData name="Heather Guarnera" userId="3f46a04c-a55c-429e-aa7b-aa79e50206d3" providerId="ADAL" clId="{9A4D3EFB-86D9-A643-80CD-C3AC88199852}" dt="2023-10-20T18:10:50.654" v="1404" actId="20577"/>
        <pc:sldMkLst>
          <pc:docMk/>
          <pc:sldMk cId="508013724" sldId="495"/>
        </pc:sldMkLst>
        <pc:spChg chg="mod">
          <ac:chgData name="Heather Guarnera" userId="3f46a04c-a55c-429e-aa7b-aa79e50206d3" providerId="ADAL" clId="{9A4D3EFB-86D9-A643-80CD-C3AC88199852}" dt="2023-10-20T17:55:03.292" v="1167" actId="20577"/>
          <ac:spMkLst>
            <pc:docMk/>
            <pc:sldMk cId="508013724" sldId="495"/>
            <ac:spMk id="2" creationId="{C6BAE1A2-AE48-1642-A898-B969BB9ED171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" creationId="{CA57DDC5-EC89-DB82-61C9-3B733BAE95BE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4" creationId="{861DF003-EA7E-4720-3DBC-10DB23D3FC04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5" creationId="{6338EBC1-2931-E358-DE7C-36CB9E826453}"/>
          </ac:spMkLst>
        </pc:spChg>
        <pc:spChg chg="mod">
          <ac:chgData name="Heather Guarnera" userId="3f46a04c-a55c-429e-aa7b-aa79e50206d3" providerId="ADAL" clId="{9A4D3EFB-86D9-A643-80CD-C3AC88199852}" dt="2023-10-20T18:10:50.654" v="1404" actId="20577"/>
          <ac:spMkLst>
            <pc:docMk/>
            <pc:sldMk cId="508013724" sldId="495"/>
            <ac:spMk id="6" creationId="{C956C92E-7358-8E46-10B8-FF2985B610E7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7" creationId="{57DD4F41-9C5D-9797-B557-A69A6C2CB82B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12" creationId="{3AA7260B-D00F-4076-37DB-989AF299AE69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13" creationId="{9298FA69-9616-AFC4-8B7B-C7AE37E315C7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14" creationId="{6644F3BD-7BEC-38ED-82DC-1B44A5A28E3A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15" creationId="{31BB2E8E-9C88-B57F-B2AA-5B26EF7E5008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0" creationId="{CFD19865-C301-78D9-5630-1F808D9141C9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5" creationId="{B7CC343A-0CBA-B81D-1585-126F9697B40C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6" creationId="{40E9E446-1874-D70A-A8BC-B25B577E707E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7" creationId="{481984AB-BBD7-7FBB-A42E-4E2E65DDBC3E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8" creationId="{4C7DB5C6-0D41-5FD2-6FC7-9B40EA7A76CB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29" creationId="{1B173359-EF38-B541-5C48-E40778B9E9B3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0" creationId="{C943FD0C-32DD-D63C-E27B-38FB1027B620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1" creationId="{2B5CFE96-02B6-AE8D-8BAE-1CF61612F024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2" creationId="{B7CA9000-6BBA-805B-56B7-29F7F7573387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3" creationId="{7C164915-59C0-1C81-593E-B2DCC5C087C5}"/>
          </ac:spMkLst>
        </pc:spChg>
        <pc:spChg chg="add mod">
          <ac:chgData name="Heather Guarnera" userId="3f46a04c-a55c-429e-aa7b-aa79e50206d3" providerId="ADAL" clId="{9A4D3EFB-86D9-A643-80CD-C3AC88199852}" dt="2023-10-20T18:02:05.102" v="1241" actId="1076"/>
          <ac:spMkLst>
            <pc:docMk/>
            <pc:sldMk cId="508013724" sldId="495"/>
            <ac:spMk id="34" creationId="{34591F95-5C7A-3BD9-E118-E6F82A587F9E}"/>
          </ac:spMkLst>
        </pc:sp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8" creationId="{25909EF0-AFC9-1283-F363-2CD6B7930A39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9" creationId="{3382FE13-2866-8191-162D-254D7ED4419D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0" creationId="{1CC6645F-6E7F-208D-9619-B57F235A11A9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1" creationId="{07BECD96-FD25-CECD-66D3-95910BFF9625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6" creationId="{FE6EF0CD-0C01-664E-8351-25949650A6B6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7" creationId="{F21E3687-6BB4-3E57-35E0-B553067B7B43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8" creationId="{B5C50CBF-069F-DE5B-C390-1954AF50C05F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19" creationId="{D40E9150-98B9-32B4-35EE-75439EF10837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21" creationId="{823C1A77-697B-8B46-85D4-21906C32C584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22" creationId="{AAE777BF-6F1D-62D7-FB5E-F44FFCA5E2D1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23" creationId="{94A404E4-B7B3-7A50-87AE-65DD93702357}"/>
          </ac:cxnSpMkLst>
        </pc:cxnChg>
        <pc:cxnChg chg="add mod">
          <ac:chgData name="Heather Guarnera" userId="3f46a04c-a55c-429e-aa7b-aa79e50206d3" providerId="ADAL" clId="{9A4D3EFB-86D9-A643-80CD-C3AC88199852}" dt="2023-10-20T18:02:05.102" v="1241" actId="1076"/>
          <ac:cxnSpMkLst>
            <pc:docMk/>
            <pc:sldMk cId="508013724" sldId="495"/>
            <ac:cxnSpMk id="24" creationId="{E6FECD82-59F0-21DD-69E7-915312514B5C}"/>
          </ac:cxnSpMkLst>
        </pc:cxnChg>
      </pc:sldChg>
      <pc:sldChg chg="modSp add mod">
        <pc:chgData name="Heather Guarnera" userId="3f46a04c-a55c-429e-aa7b-aa79e50206d3" providerId="ADAL" clId="{9A4D3EFB-86D9-A643-80CD-C3AC88199852}" dt="2023-10-20T18:24:49.131" v="2002" actId="20577"/>
        <pc:sldMkLst>
          <pc:docMk/>
          <pc:sldMk cId="1344661549" sldId="496"/>
        </pc:sldMkLst>
        <pc:spChg chg="mod">
          <ac:chgData name="Heather Guarnera" userId="3f46a04c-a55c-429e-aa7b-aa79e50206d3" providerId="ADAL" clId="{9A4D3EFB-86D9-A643-80CD-C3AC88199852}" dt="2023-10-20T17:55:08.752" v="1175" actId="20577"/>
          <ac:spMkLst>
            <pc:docMk/>
            <pc:sldMk cId="1344661549" sldId="496"/>
            <ac:spMk id="2" creationId="{C6BAE1A2-AE48-1642-A898-B969BB9ED171}"/>
          </ac:spMkLst>
        </pc:spChg>
        <pc:spChg chg="mod">
          <ac:chgData name="Heather Guarnera" userId="3f46a04c-a55c-429e-aa7b-aa79e50206d3" providerId="ADAL" clId="{9A4D3EFB-86D9-A643-80CD-C3AC88199852}" dt="2023-10-20T18:24:49.131" v="2002" actId="20577"/>
          <ac:spMkLst>
            <pc:docMk/>
            <pc:sldMk cId="1344661549" sldId="496"/>
            <ac:spMk id="6" creationId="{C956C92E-7358-8E46-10B8-FF2985B610E7}"/>
          </ac:spMkLst>
        </pc:spChg>
      </pc:sldChg>
      <pc:sldChg chg="add del">
        <pc:chgData name="Heather Guarnera" userId="3f46a04c-a55c-429e-aa7b-aa79e50206d3" providerId="ADAL" clId="{9A4D3EFB-86D9-A643-80CD-C3AC88199852}" dt="2023-10-20T18:01:06.864" v="1224" actId="2696"/>
        <pc:sldMkLst>
          <pc:docMk/>
          <pc:sldMk cId="3815292409" sldId="497"/>
        </pc:sldMkLst>
      </pc:sldChg>
      <pc:sldChg chg="addSp modSp add mod modAnim">
        <pc:chgData name="Heather Guarnera" userId="3f46a04c-a55c-429e-aa7b-aa79e50206d3" providerId="ADAL" clId="{9A4D3EFB-86D9-A643-80CD-C3AC88199852}" dt="2023-10-20T18:42:21.476" v="2079"/>
        <pc:sldMkLst>
          <pc:docMk/>
          <pc:sldMk cId="757653421" sldId="498"/>
        </pc:sldMkLst>
        <pc:spChg chg="add mod">
          <ac:chgData name="Heather Guarnera" userId="3f46a04c-a55c-429e-aa7b-aa79e50206d3" providerId="ADAL" clId="{9A4D3EFB-86D9-A643-80CD-C3AC88199852}" dt="2023-10-20T18:12:54.977" v="1427" actId="20577"/>
          <ac:spMkLst>
            <pc:docMk/>
            <pc:sldMk cId="757653421" sldId="498"/>
            <ac:spMk id="3" creationId="{719FA620-A0E3-9EA0-A171-8878F1DA59F3}"/>
          </ac:spMkLst>
        </pc:spChg>
        <pc:spChg chg="mod">
          <ac:chgData name="Heather Guarnera" userId="3f46a04c-a55c-429e-aa7b-aa79e50206d3" providerId="ADAL" clId="{9A4D3EFB-86D9-A643-80CD-C3AC88199852}" dt="2023-10-20T18:12:53.255" v="1426" actId="20577"/>
          <ac:spMkLst>
            <pc:docMk/>
            <pc:sldMk cId="757653421" sldId="498"/>
            <ac:spMk id="6" creationId="{C956C92E-7358-8E46-10B8-FF2985B610E7}"/>
          </ac:spMkLst>
        </pc:spChg>
      </pc:sldChg>
      <pc:sldChg chg="addSp delSp modSp add del mod">
        <pc:chgData name="Heather Guarnera" userId="3f46a04c-a55c-429e-aa7b-aa79e50206d3" providerId="ADAL" clId="{9A4D3EFB-86D9-A643-80CD-C3AC88199852}" dt="2023-10-20T18:22:36.181" v="1692" actId="2696"/>
        <pc:sldMkLst>
          <pc:docMk/>
          <pc:sldMk cId="2087254553" sldId="499"/>
        </pc:sldMkLst>
        <pc:spChg chg="add mod">
          <ac:chgData name="Heather Guarnera" userId="3f46a04c-a55c-429e-aa7b-aa79e50206d3" providerId="ADAL" clId="{9A4D3EFB-86D9-A643-80CD-C3AC88199852}" dt="2023-10-20T18:06:17.019" v="1309" actId="14100"/>
          <ac:spMkLst>
            <pc:docMk/>
            <pc:sldMk cId="2087254553" sldId="499"/>
            <ac:spMk id="4" creationId="{945AD1F5-CE91-36D0-0F63-C14F1B6E24DA}"/>
          </ac:spMkLst>
        </pc:spChg>
        <pc:spChg chg="add del mod">
          <ac:chgData name="Heather Guarnera" userId="3f46a04c-a55c-429e-aa7b-aa79e50206d3" providerId="ADAL" clId="{9A4D3EFB-86D9-A643-80CD-C3AC88199852}" dt="2023-10-20T18:07:00.224" v="1319" actId="21"/>
          <ac:spMkLst>
            <pc:docMk/>
            <pc:sldMk cId="2087254553" sldId="499"/>
            <ac:spMk id="5" creationId="{30F01F2C-1557-980E-880F-814A58AF0FF4}"/>
          </ac:spMkLst>
        </pc:spChg>
      </pc:sldChg>
      <pc:sldChg chg="addSp delSp modSp add mod ord modAnim">
        <pc:chgData name="Heather Guarnera" userId="3f46a04c-a55c-429e-aa7b-aa79e50206d3" providerId="ADAL" clId="{9A4D3EFB-86D9-A643-80CD-C3AC88199852}" dt="2023-10-20T18:19:07.995" v="1610"/>
        <pc:sldMkLst>
          <pc:docMk/>
          <pc:sldMk cId="2300568123" sldId="500"/>
        </pc:sldMkLst>
        <pc:spChg chg="del">
          <ac:chgData name="Heather Guarnera" userId="3f46a04c-a55c-429e-aa7b-aa79e50206d3" providerId="ADAL" clId="{9A4D3EFB-86D9-A643-80CD-C3AC88199852}" dt="2023-10-20T18:12:01.436" v="1422" actId="478"/>
          <ac:spMkLst>
            <pc:docMk/>
            <pc:sldMk cId="2300568123" sldId="500"/>
            <ac:spMk id="4" creationId="{945AD1F5-CE91-36D0-0F63-C14F1B6E24DA}"/>
          </ac:spMkLst>
        </pc:spChg>
        <pc:spChg chg="add del mod">
          <ac:chgData name="Heather Guarnera" userId="3f46a04c-a55c-429e-aa7b-aa79e50206d3" providerId="ADAL" clId="{9A4D3EFB-86D9-A643-80CD-C3AC88199852}" dt="2023-10-20T18:16:41.766" v="1441"/>
          <ac:spMkLst>
            <pc:docMk/>
            <pc:sldMk cId="2300568123" sldId="500"/>
            <ac:spMk id="5" creationId="{087DD02C-560B-CD35-3F87-CDD738C19EBF}"/>
          </ac:spMkLst>
        </pc:spChg>
        <pc:spChg chg="mod">
          <ac:chgData name="Heather Guarnera" userId="3f46a04c-a55c-429e-aa7b-aa79e50206d3" providerId="ADAL" clId="{9A4D3EFB-86D9-A643-80CD-C3AC88199852}" dt="2023-10-20T18:19:05.423" v="1609" actId="207"/>
          <ac:spMkLst>
            <pc:docMk/>
            <pc:sldMk cId="2300568123" sldId="500"/>
            <ac:spMk id="6" creationId="{C956C92E-7358-8E46-10B8-FF2985B610E7}"/>
          </ac:spMkLst>
        </pc:spChg>
        <pc:spChg chg="add mod">
          <ac:chgData name="Heather Guarnera" userId="3f46a04c-a55c-429e-aa7b-aa79e50206d3" providerId="ADAL" clId="{9A4D3EFB-86D9-A643-80CD-C3AC88199852}" dt="2023-10-20T18:16:39.884" v="1439" actId="20577"/>
          <ac:spMkLst>
            <pc:docMk/>
            <pc:sldMk cId="2300568123" sldId="500"/>
            <ac:spMk id="7" creationId="{009BE1D7-2C4D-24ED-8CFE-D3C40098565E}"/>
          </ac:spMkLst>
        </pc:spChg>
      </pc:sldChg>
      <pc:sldChg chg="delSp modSp add mod ord modAnim">
        <pc:chgData name="Heather Guarnera" userId="3f46a04c-a55c-429e-aa7b-aa79e50206d3" providerId="ADAL" clId="{9A4D3EFB-86D9-A643-80CD-C3AC88199852}" dt="2023-10-20T18:22:46.517" v="1694" actId="20578"/>
        <pc:sldMkLst>
          <pc:docMk/>
          <pc:sldMk cId="927696292" sldId="501"/>
        </pc:sldMkLst>
        <pc:spChg chg="mod">
          <ac:chgData name="Heather Guarnera" userId="3f46a04c-a55c-429e-aa7b-aa79e50206d3" providerId="ADAL" clId="{9A4D3EFB-86D9-A643-80CD-C3AC88199852}" dt="2023-10-20T18:22:27.982" v="1691" actId="20577"/>
          <ac:spMkLst>
            <pc:docMk/>
            <pc:sldMk cId="927696292" sldId="501"/>
            <ac:spMk id="6" creationId="{C956C92E-7358-8E46-10B8-FF2985B610E7}"/>
          </ac:spMkLst>
        </pc:spChg>
        <pc:spChg chg="del">
          <ac:chgData name="Heather Guarnera" userId="3f46a04c-a55c-429e-aa7b-aa79e50206d3" providerId="ADAL" clId="{9A4D3EFB-86D9-A643-80CD-C3AC88199852}" dt="2023-10-20T18:21:18.552" v="1682" actId="478"/>
          <ac:spMkLst>
            <pc:docMk/>
            <pc:sldMk cId="927696292" sldId="501"/>
            <ac:spMk id="7" creationId="{009BE1D7-2C4D-24ED-8CFE-D3C40098565E}"/>
          </ac:spMkLst>
        </pc:spChg>
      </pc:sldChg>
      <pc:sldChg chg="addSp delSp modSp add mod">
        <pc:chgData name="Heather Guarnera" userId="3f46a04c-a55c-429e-aa7b-aa79e50206d3" providerId="ADAL" clId="{9A4D3EFB-86D9-A643-80CD-C3AC88199852}" dt="2023-10-20T18:25:29.980" v="2043" actId="20577"/>
        <pc:sldMkLst>
          <pc:docMk/>
          <pc:sldMk cId="1555571663" sldId="502"/>
        </pc:sldMkLst>
        <pc:spChg chg="mod">
          <ac:chgData name="Heather Guarnera" userId="3f46a04c-a55c-429e-aa7b-aa79e50206d3" providerId="ADAL" clId="{9A4D3EFB-86D9-A643-80CD-C3AC88199852}" dt="2023-10-20T18:25:29.980" v="2043" actId="20577"/>
          <ac:spMkLst>
            <pc:docMk/>
            <pc:sldMk cId="1555571663" sldId="502"/>
            <ac:spMk id="2" creationId="{C6BAE1A2-AE48-1642-A898-B969BB9ED171}"/>
          </ac:spMkLst>
        </pc:spChg>
        <pc:spChg chg="del">
          <ac:chgData name="Heather Guarnera" userId="3f46a04c-a55c-429e-aa7b-aa79e50206d3" providerId="ADAL" clId="{9A4D3EFB-86D9-A643-80CD-C3AC88199852}" dt="2023-10-20T18:25:19.890" v="2004" actId="478"/>
          <ac:spMkLst>
            <pc:docMk/>
            <pc:sldMk cId="1555571663" sldId="502"/>
            <ac:spMk id="6" creationId="{C956C92E-7358-8E46-10B8-FF2985B610E7}"/>
          </ac:spMkLst>
        </pc:spChg>
        <pc:picChg chg="add mod">
          <ac:chgData name="Heather Guarnera" userId="3f46a04c-a55c-429e-aa7b-aa79e50206d3" providerId="ADAL" clId="{9A4D3EFB-86D9-A643-80CD-C3AC88199852}" dt="2023-10-20T18:25:23.036" v="2006" actId="1076"/>
          <ac:picMkLst>
            <pc:docMk/>
            <pc:sldMk cId="1555571663" sldId="502"/>
            <ac:picMk id="3" creationId="{E34D9605-7A7E-7E78-03B2-A4374B055B4A}"/>
          </ac:picMkLst>
        </pc:picChg>
        <pc:picChg chg="add mod">
          <ac:chgData name="Heather Guarnera" userId="3f46a04c-a55c-429e-aa7b-aa79e50206d3" providerId="ADAL" clId="{9A4D3EFB-86D9-A643-80CD-C3AC88199852}" dt="2023-10-20T18:25:23.036" v="2006" actId="1076"/>
          <ac:picMkLst>
            <pc:docMk/>
            <pc:sldMk cId="1555571663" sldId="502"/>
            <ac:picMk id="4" creationId="{4799A20E-220C-31FE-34A2-6F3713FF73DC}"/>
          </ac:picMkLst>
        </pc:picChg>
      </pc:sldChg>
    </pc:docChg>
  </pc:docChgLst>
  <pc:docChgLst>
    <pc:chgData name="Heather Guarnera" userId="3f46a04c-a55c-429e-aa7b-aa79e50206d3" providerId="ADAL" clId="{B898A7BC-66AB-2B42-B9DD-496D83176C78}"/>
    <pc:docChg chg="undo custSel delSld modSld sldOrd">
      <pc:chgData name="Heather Guarnera" userId="3f46a04c-a55c-429e-aa7b-aa79e50206d3" providerId="ADAL" clId="{B898A7BC-66AB-2B42-B9DD-496D83176C78}" dt="2023-10-27T12:56:31.671" v="664" actId="26606"/>
      <pc:docMkLst>
        <pc:docMk/>
      </pc:docMkLst>
      <pc:sldChg chg="addSp delSp modSp mod setBg">
        <pc:chgData name="Heather Guarnera" userId="3f46a04c-a55c-429e-aa7b-aa79e50206d3" providerId="ADAL" clId="{B898A7BC-66AB-2B42-B9DD-496D83176C78}" dt="2023-10-27T12:56:31.671" v="664" actId="26606"/>
        <pc:sldMkLst>
          <pc:docMk/>
          <pc:sldMk cId="3224555993" sldId="325"/>
        </pc:sldMkLst>
        <pc:spChg chg="mod">
          <ac:chgData name="Heather Guarnera" userId="3f46a04c-a55c-429e-aa7b-aa79e50206d3" providerId="ADAL" clId="{B898A7BC-66AB-2B42-B9DD-496D83176C78}" dt="2023-10-27T12:56:31.671" v="664" actId="26606"/>
          <ac:spMkLst>
            <pc:docMk/>
            <pc:sldMk cId="3224555993" sldId="325"/>
            <ac:spMk id="2" creationId="{479A99EE-2649-ED45-B07E-16A7DC7C5873}"/>
          </ac:spMkLst>
        </pc:spChg>
        <pc:spChg chg="mod">
          <ac:chgData name="Heather Guarnera" userId="3f46a04c-a55c-429e-aa7b-aa79e50206d3" providerId="ADAL" clId="{B898A7BC-66AB-2B42-B9DD-496D83176C78}" dt="2023-10-27T12:56:31.671" v="664" actId="26606"/>
          <ac:spMkLst>
            <pc:docMk/>
            <pc:sldMk cId="3224555993" sldId="325"/>
            <ac:spMk id="5" creationId="{18F9414D-3FF4-6722-87EE-F6EC7644B63B}"/>
          </ac:spMkLst>
        </pc:spChg>
        <pc:spChg chg="add">
          <ac:chgData name="Heather Guarnera" userId="3f46a04c-a55c-429e-aa7b-aa79e50206d3" providerId="ADAL" clId="{B898A7BC-66AB-2B42-B9DD-496D83176C78}" dt="2023-10-27T12:56:31.671" v="664" actId="26606"/>
          <ac:spMkLst>
            <pc:docMk/>
            <pc:sldMk cId="3224555993" sldId="325"/>
            <ac:spMk id="13" creationId="{9B7AD9F6-8CE7-4299-8FC6-328F4DCD3FF9}"/>
          </ac:spMkLst>
        </pc:spChg>
        <pc:spChg chg="add">
          <ac:chgData name="Heather Guarnera" userId="3f46a04c-a55c-429e-aa7b-aa79e50206d3" providerId="ADAL" clId="{B898A7BC-66AB-2B42-B9DD-496D83176C78}" dt="2023-10-27T12:56:31.671" v="664" actId="26606"/>
          <ac:spMkLst>
            <pc:docMk/>
            <pc:sldMk cId="3224555993" sldId="325"/>
            <ac:spMk id="15" creationId="{F49775AF-8896-43EE-92C6-83497D6DC56F}"/>
          </ac:spMkLst>
        </pc:spChg>
        <pc:grpChg chg="del">
          <ac:chgData name="Heather Guarnera" userId="3f46a04c-a55c-429e-aa7b-aa79e50206d3" providerId="ADAL" clId="{B898A7BC-66AB-2B42-B9DD-496D83176C78}" dt="2023-10-27T12:56:20.949" v="662" actId="478"/>
          <ac:grpSpMkLst>
            <pc:docMk/>
            <pc:sldMk cId="3224555993" sldId="325"/>
            <ac:grpSpMk id="3" creationId="{1E31C939-6BD0-8656-637F-D73C79CEA4BC}"/>
          </ac:grpSpMkLst>
        </pc:grpChg>
        <pc:picChg chg="add mod">
          <ac:chgData name="Heather Guarnera" userId="3f46a04c-a55c-429e-aa7b-aa79e50206d3" providerId="ADAL" clId="{B898A7BC-66AB-2B42-B9DD-496D83176C78}" dt="2023-10-27T12:56:31.671" v="664" actId="26606"/>
          <ac:picMkLst>
            <pc:docMk/>
            <pc:sldMk cId="3224555993" sldId="325"/>
            <ac:picMk id="8" creationId="{560CCD59-98C8-88B2-FAFC-85464B2FF5D7}"/>
          </ac:picMkLst>
        </pc:picChg>
      </pc:sldChg>
      <pc:sldChg chg="ord">
        <pc:chgData name="Heather Guarnera" userId="3f46a04c-a55c-429e-aa7b-aa79e50206d3" providerId="ADAL" clId="{B898A7BC-66AB-2B42-B9DD-496D83176C78}" dt="2023-10-27T12:51:39.015" v="177" actId="20578"/>
        <pc:sldMkLst>
          <pc:docMk/>
          <pc:sldMk cId="2279712248" sldId="487"/>
        </pc:sldMkLst>
      </pc:sldChg>
      <pc:sldChg chg="modSp mod modAnim">
        <pc:chgData name="Heather Guarnera" userId="3f46a04c-a55c-429e-aa7b-aa79e50206d3" providerId="ADAL" clId="{B898A7BC-66AB-2B42-B9DD-496D83176C78}" dt="2023-10-27T12:49:46.204" v="57"/>
        <pc:sldMkLst>
          <pc:docMk/>
          <pc:sldMk cId="757653421" sldId="498"/>
        </pc:sldMkLst>
        <pc:spChg chg="mod">
          <ac:chgData name="Heather Guarnera" userId="3f46a04c-a55c-429e-aa7b-aa79e50206d3" providerId="ADAL" clId="{B898A7BC-66AB-2B42-B9DD-496D83176C78}" dt="2023-10-27T12:49:28.806" v="55"/>
          <ac:spMkLst>
            <pc:docMk/>
            <pc:sldMk cId="757653421" sldId="498"/>
            <ac:spMk id="6" creationId="{C956C92E-7358-8E46-10B8-FF2985B610E7}"/>
          </ac:spMkLst>
        </pc:spChg>
      </pc:sldChg>
      <pc:sldChg chg="addSp modSp mod modAnim">
        <pc:chgData name="Heather Guarnera" userId="3f46a04c-a55c-429e-aa7b-aa79e50206d3" providerId="ADAL" clId="{B898A7BC-66AB-2B42-B9DD-496D83176C78}" dt="2023-10-27T12:53:01.721" v="329"/>
        <pc:sldMkLst>
          <pc:docMk/>
          <pc:sldMk cId="2300568123" sldId="500"/>
        </pc:sldMkLst>
        <pc:spChg chg="add mod">
          <ac:chgData name="Heather Guarnera" userId="3f46a04c-a55c-429e-aa7b-aa79e50206d3" providerId="ADAL" clId="{B898A7BC-66AB-2B42-B9DD-496D83176C78}" dt="2023-10-27T12:52:35.959" v="298" actId="1076"/>
          <ac:spMkLst>
            <pc:docMk/>
            <pc:sldMk cId="2300568123" sldId="500"/>
            <ac:spMk id="3" creationId="{A2E8ADFD-8ADD-BD10-D322-5A870D6345DC}"/>
          </ac:spMkLst>
        </pc:spChg>
        <pc:spChg chg="add mod">
          <ac:chgData name="Heather Guarnera" userId="3f46a04c-a55c-429e-aa7b-aa79e50206d3" providerId="ADAL" clId="{B898A7BC-66AB-2B42-B9DD-496D83176C78}" dt="2023-10-27T12:52:33.568" v="297" actId="1076"/>
          <ac:spMkLst>
            <pc:docMk/>
            <pc:sldMk cId="2300568123" sldId="500"/>
            <ac:spMk id="4" creationId="{E2C3DF55-281D-0ABB-9952-CCB5209FB782}"/>
          </ac:spMkLst>
        </pc:spChg>
        <pc:spChg chg="add mod">
          <ac:chgData name="Heather Guarnera" userId="3f46a04c-a55c-429e-aa7b-aa79e50206d3" providerId="ADAL" clId="{B898A7BC-66AB-2B42-B9DD-496D83176C78}" dt="2023-10-27T12:52:48.306" v="326" actId="20577"/>
          <ac:spMkLst>
            <pc:docMk/>
            <pc:sldMk cId="2300568123" sldId="500"/>
            <ac:spMk id="5" creationId="{EB90653E-E495-A298-2F49-37835937FFA3}"/>
          </ac:spMkLst>
        </pc:spChg>
      </pc:sldChg>
      <pc:sldChg chg="del">
        <pc:chgData name="Heather Guarnera" userId="3f46a04c-a55c-429e-aa7b-aa79e50206d3" providerId="ADAL" clId="{B898A7BC-66AB-2B42-B9DD-496D83176C78}" dt="2023-10-27T12:53:22.532" v="330" actId="2696"/>
        <pc:sldMkLst>
          <pc:docMk/>
          <pc:sldMk cId="927696292" sldId="5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9B5B-3776-BE4F-868C-1B2A87EE9F55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7832-957E-7B43-BA87-5190060D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55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9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5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50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1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84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8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8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4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89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49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2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14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3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59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AS-Level internet graph (AS is a collection of routers whose prefixes and routing policies are under common administrative control. This could be a network service provider, a large company, a university, a division of a company, or a group of companies. The AS represents a connected group of one or more blocks of IP addresses, called IP prefixes, that have been assigned to that organization and provides a single routing policy to systems outside the AS. Autonomous Systems create a two-level hierarchy for routing in the Internet)</a:t>
            </a:r>
          </a:p>
          <a:p>
            <a:r>
              <a:rPr lang="en-US" dirty="0"/>
              <a:t>	* nodes = 23752 autonomous systems (AS)</a:t>
            </a:r>
          </a:p>
          <a:p>
            <a:r>
              <a:rPr lang="en-US" dirty="0"/>
              <a:t>		* size is proportional to the logarithm of their degrees</a:t>
            </a:r>
          </a:p>
          <a:p>
            <a:r>
              <a:rPr lang="en-US" dirty="0"/>
              <a:t>		* only AS with deg &gt;3 is shown</a:t>
            </a:r>
          </a:p>
          <a:p>
            <a:r>
              <a:rPr lang="en-US" dirty="0"/>
              <a:t>		* font size of countries proportional to logarithm of the number of ASs the country has</a:t>
            </a:r>
          </a:p>
          <a:p>
            <a:r>
              <a:rPr lang="en-US" dirty="0"/>
              <a:t>		* only countries with more than 10 ASs are included</a:t>
            </a:r>
          </a:p>
          <a:p>
            <a:r>
              <a:rPr lang="en-US" dirty="0"/>
              <a:t>	* edges = 58416 AS links</a:t>
            </a:r>
          </a:p>
          <a:p>
            <a:r>
              <a:rPr lang="en-US" dirty="0"/>
              <a:t>	* data collected by the archipelago active measurement infrastructure developed by Cooperative Association for Internet Data Analysis</a:t>
            </a:r>
          </a:p>
          <a:p>
            <a:r>
              <a:rPr lang="en-US" dirty="0"/>
              <a:t>	* </a:t>
            </a:r>
            <a:r>
              <a:rPr lang="en-US" dirty="0" err="1"/>
              <a:t>hb</a:t>
            </a:r>
            <a:r>
              <a:rPr lang="en-US" dirty="0"/>
              <a:t>(G) &lt;= 2.5 (as measured from various DIMES and CAIDA data sets)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0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9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76B-F481-4B46-B84D-6C9FF7B42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11C9B-4099-5C4D-8B54-9DAE6FC3C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0679-A7C6-E14E-8539-DDC5D56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5BA7-582E-2140-8013-501BE95556AB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2A32-FCFF-6B4F-9CC9-FD9BCD88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63EB3-7D72-DB4C-AFDE-36AAC051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4FC3-190A-C940-894B-4AE7847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25167-94B0-8044-9E86-94CC0AF31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F78B-EE2D-1943-84F5-53F02ED7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990-0929-EA47-A12B-54F01F6A90B0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60DF-5DBA-994B-B183-14778DAF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D950-8A20-A943-8117-A8E09CBB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F24E0-E21D-DA46-9F46-8C1C14B3A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4F490-3917-5C43-B015-A4ADDF33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93D7-A4C7-4241-ABE8-67A4C12D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E5D3-4781-3041-87FF-D7E5DCAFBC7E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5236-F98F-FB4D-A41A-FFD6F439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CCD7-E388-A04A-94BB-4A99D63B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A900-56CA-F94B-A7A4-1A308895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6751-F811-C040-9E4E-4EA98D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085FD-0970-424E-A8A5-C682BB7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F7D8-1A93-3D41-8559-FE70918A9AAA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11FB-7852-FF47-A86B-1C4675E5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D7C2-5A59-A34C-B9A5-D3A81A0C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5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6947-0056-A642-818C-00ED1C27E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A323-644D-2643-98FF-C2EF094D1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80BA5-5208-1941-9BE6-47471098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6E8-A393-7B49-8DA0-1E963770F884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908B-8D59-C848-83B3-2361B452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C1D3-42CD-A64F-85D8-E66317C4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D585-19EF-054F-B7F8-A565B9B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7AA2-8203-894A-9D0D-5156214F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FAA03-4301-F949-A038-AA8AE7FEA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F3C7-B4C8-0C4C-A19A-049C28EA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A9B-264D-914A-8790-20CEE0CB9230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55031-5C0B-B544-A983-0BB29264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2D867-4F31-F04F-B03D-4FBDAAD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D11D-1D8C-C74A-8E29-2E30B69D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433E3-4E94-3847-BFA6-CC644CC6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07B7-4AC9-FD48-B2B4-8D4865C9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D5226-1B0D-7B4C-A51D-B3D7B2C6A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A05E-0817-AF44-B1A3-4272264D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F9DD-FE5F-F94D-94DB-EA1649A2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8D-0276-F842-B20C-E5E003DD496D}" type="datetime1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3665F-C1B9-6E43-BAF5-72F75B98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2DA01-C01C-334C-8B07-5BB4C417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B4CA-C8E6-234B-8DB5-49995B23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089E-06F0-C24B-A4B1-7E4062BE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245E-67B7-3048-B3B8-492D90AD5BC2}" type="datetime1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50516-421F-7045-A955-C44FF99B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A7FF8-5841-044E-996A-5BDCD1F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4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5543-8F30-BF45-9F03-45E21E17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042A-A58F-D948-8267-ED87F08E420F}" type="datetime1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BBC4F-2AEB-9741-A167-353594E7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F73D3-42A3-C141-9F4B-E848C49B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0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B3E-370A-6247-A2C1-2CD4E3E1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3033-CD8B-8941-B832-E889D39F1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6D72-1F53-5840-BA6A-4DD8D85EF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2AE9E-548B-8842-985F-F6A9242C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0420-CEB4-0B48-9D83-AEDCE8CCFFB1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37943-DC54-3C42-B6F4-562485CD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6FCC1-7060-EA49-8C42-2AC92045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9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7C82-2A23-1B45-B567-83B7F4F3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3D656-0F50-AC47-80E9-C0B348DC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AF622-F83D-ED45-865E-F241EAB37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394F-E5F9-C34A-ADFE-172CCC00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F5B9-DE07-F440-8F4A-1B96236D1422}" type="datetime1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41C22-92DF-824D-8312-CB7416A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C75B-DBAA-D241-8A76-997FDA2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C0006-094F-B34E-A95E-B763B8B3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62515-B95B-CA46-862A-B286B96E0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5C914-234E-1344-B41B-2B445D82A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15F45-6A6C-A54C-AFFB-D90B9D92EE06}" type="datetime1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44F4D-6A38-ED4E-A5EA-E53C2C10D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903-ED0B-4744-946C-AE382CD41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91.png"/><Relationship Id="rId10" Type="http://schemas.openxmlformats.org/officeDocument/2006/relationships/image" Target="../media/image31.png"/><Relationship Id="rId9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8.png"/><Relationship Id="rId7" Type="http://schemas.openxmlformats.org/officeDocument/2006/relationships/image" Target="../media/image260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9.png"/><Relationship Id="rId5" Type="http://schemas.openxmlformats.org/officeDocument/2006/relationships/image" Target="../media/image2300.png"/><Relationship Id="rId10" Type="http://schemas.openxmlformats.org/officeDocument/2006/relationships/image" Target="../media/image361.png"/><Relationship Id="rId4" Type="http://schemas.openxmlformats.org/officeDocument/2006/relationships/image" Target="../media/image2200.png"/><Relationship Id="rId9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3" Type="http://schemas.openxmlformats.org/officeDocument/2006/relationships/image" Target="../media/image41.png"/><Relationship Id="rId12" Type="http://schemas.openxmlformats.org/officeDocument/2006/relationships/image" Target="../media/image2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image" Target="../media/image82.png"/><Relationship Id="rId10" Type="http://schemas.openxmlformats.org/officeDocument/2006/relationships/image" Target="../media/image361.png"/><Relationship Id="rId9" Type="http://schemas.openxmlformats.org/officeDocument/2006/relationships/image" Target="../media/image350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36.png"/><Relationship Id="rId21" Type="http://schemas.openxmlformats.org/officeDocument/2006/relationships/image" Target="../media/image66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42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A99EE-2649-ED45-B07E-16A7DC7C5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53" y="640080"/>
            <a:ext cx="2800511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3300"/>
              <a:t>Geometric characteristics of real-world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414D-3FF4-6722-87EE-F6EC7644B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754" y="4636008"/>
            <a:ext cx="2800510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Heather M. Guarnera</a:t>
            </a:r>
          </a:p>
          <a:p>
            <a:pPr algn="l"/>
            <a:r>
              <a:rPr lang="en-US" dirty="0"/>
              <a:t>The College of Wooster</a:t>
            </a:r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60CCD59-98C8-88B2-FAFC-85464B2FF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0" r="22115" b="-2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45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CFAFF14-1BE5-6E1F-F79F-52D338D2CE1E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E654D86D-D67A-BC56-0C16-61A846BA1CFE}"/>
              </a:ext>
            </a:extLst>
          </p:cNvPr>
          <p:cNvSpPr/>
          <p:nvPr/>
        </p:nvSpPr>
        <p:spPr>
          <a:xfrm>
            <a:off x="539746" y="3556309"/>
            <a:ext cx="3609047" cy="919794"/>
          </a:xfrm>
          <a:custGeom>
            <a:avLst/>
            <a:gdLst>
              <a:gd name="connsiteX0" fmla="*/ 0 w 3609047"/>
              <a:gd name="connsiteY0" fmla="*/ 919794 h 919794"/>
              <a:gd name="connsiteX1" fmla="*/ 1035780 w 3609047"/>
              <a:gd name="connsiteY1" fmla="*/ 70131 h 919794"/>
              <a:gd name="connsiteX2" fmla="*/ 1869260 w 3609047"/>
              <a:gd name="connsiteY2" fmla="*/ 62039 h 919794"/>
              <a:gd name="connsiteX3" fmla="*/ 2605635 w 3609047"/>
              <a:gd name="connsiteY3" fmla="*/ 62039 h 919794"/>
              <a:gd name="connsiteX4" fmla="*/ 3609047 w 3609047"/>
              <a:gd name="connsiteY4" fmla="*/ 895518 h 9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919794">
                <a:moveTo>
                  <a:pt x="0" y="919794"/>
                </a:moveTo>
                <a:cubicBezTo>
                  <a:pt x="362118" y="566442"/>
                  <a:pt x="724237" y="213090"/>
                  <a:pt x="1035780" y="70131"/>
                </a:cubicBezTo>
                <a:cubicBezTo>
                  <a:pt x="1347323" y="-72828"/>
                  <a:pt x="1869260" y="62039"/>
                  <a:pt x="1869260" y="62039"/>
                </a:cubicBezTo>
                <a:cubicBezTo>
                  <a:pt x="2130903" y="60690"/>
                  <a:pt x="2315671" y="-76874"/>
                  <a:pt x="2605635" y="62039"/>
                </a:cubicBezTo>
                <a:cubicBezTo>
                  <a:pt x="2895599" y="200952"/>
                  <a:pt x="3468785" y="903610"/>
                  <a:pt x="3609047" y="895518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FD4B30-C042-DAA5-510E-036B211E19C6}"/>
              </a:ext>
            </a:extLst>
          </p:cNvPr>
          <p:cNvSpPr/>
          <p:nvPr/>
        </p:nvSpPr>
        <p:spPr>
          <a:xfrm>
            <a:off x="565672" y="3652714"/>
            <a:ext cx="3657600" cy="895949"/>
          </a:xfrm>
          <a:custGeom>
            <a:avLst/>
            <a:gdLst>
              <a:gd name="connsiteX0" fmla="*/ 0 w 3657600"/>
              <a:gd name="connsiteY0" fmla="*/ 849671 h 895949"/>
              <a:gd name="connsiteX1" fmla="*/ 1027688 w 3657600"/>
              <a:gd name="connsiteY1" fmla="*/ 801119 h 895949"/>
              <a:gd name="connsiteX2" fmla="*/ 1788339 w 3657600"/>
              <a:gd name="connsiteY2" fmla="*/ 8 h 895949"/>
              <a:gd name="connsiteX3" fmla="*/ 2654187 w 3657600"/>
              <a:gd name="connsiteY3" fmla="*/ 784935 h 895949"/>
              <a:gd name="connsiteX4" fmla="*/ 3657600 w 3657600"/>
              <a:gd name="connsiteY4" fmla="*/ 817303 h 8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895949">
                <a:moveTo>
                  <a:pt x="0" y="849671"/>
                </a:moveTo>
                <a:cubicBezTo>
                  <a:pt x="364816" y="896200"/>
                  <a:pt x="729632" y="942729"/>
                  <a:pt x="1027688" y="801119"/>
                </a:cubicBezTo>
                <a:cubicBezTo>
                  <a:pt x="1325744" y="659509"/>
                  <a:pt x="1517256" y="2705"/>
                  <a:pt x="1788339" y="8"/>
                </a:cubicBezTo>
                <a:cubicBezTo>
                  <a:pt x="2059422" y="-2689"/>
                  <a:pt x="2342644" y="648719"/>
                  <a:pt x="2654187" y="784935"/>
                </a:cubicBezTo>
                <a:cubicBezTo>
                  <a:pt x="2965731" y="921151"/>
                  <a:pt x="3311665" y="869227"/>
                  <a:pt x="3657600" y="817303"/>
                </a:cubicBez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D01818E-3715-C3D4-1C13-30CBDE74F442}"/>
              </a:ext>
            </a:extLst>
          </p:cNvPr>
          <p:cNvSpPr/>
          <p:nvPr/>
        </p:nvSpPr>
        <p:spPr>
          <a:xfrm>
            <a:off x="623199" y="4449843"/>
            <a:ext cx="3584771" cy="883929"/>
          </a:xfrm>
          <a:custGeom>
            <a:avLst/>
            <a:gdLst>
              <a:gd name="connsiteX0" fmla="*/ 0 w 3584771"/>
              <a:gd name="connsiteY0" fmla="*/ 58511 h 883929"/>
              <a:gd name="connsiteX1" fmla="*/ 1011504 w 3584771"/>
              <a:gd name="connsiteY1" fmla="*/ 66603 h 883929"/>
              <a:gd name="connsiteX2" fmla="*/ 1747879 w 3584771"/>
              <a:gd name="connsiteY2" fmla="*/ 58511 h 883929"/>
              <a:gd name="connsiteX3" fmla="*/ 2589451 w 3584771"/>
              <a:gd name="connsiteY3" fmla="*/ 883899 h 883929"/>
              <a:gd name="connsiteX4" fmla="*/ 3584771 w 3584771"/>
              <a:gd name="connsiteY4" fmla="*/ 82787 h 88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4771" h="883929">
                <a:moveTo>
                  <a:pt x="0" y="58511"/>
                </a:moveTo>
                <a:lnTo>
                  <a:pt x="1011504" y="66603"/>
                </a:lnTo>
                <a:cubicBezTo>
                  <a:pt x="1302817" y="66603"/>
                  <a:pt x="1484888" y="-77705"/>
                  <a:pt x="1747879" y="58511"/>
                </a:cubicBezTo>
                <a:cubicBezTo>
                  <a:pt x="2010870" y="194727"/>
                  <a:pt x="2283302" y="879853"/>
                  <a:pt x="2589451" y="883899"/>
                </a:cubicBezTo>
                <a:cubicBezTo>
                  <a:pt x="2895600" y="887945"/>
                  <a:pt x="3240185" y="485366"/>
                  <a:pt x="3584771" y="82787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A161F9-7D0F-E5A6-5EC6-27B0076BFC2A}"/>
              </a:ext>
            </a:extLst>
          </p:cNvPr>
          <p:cNvSpPr/>
          <p:nvPr/>
        </p:nvSpPr>
        <p:spPr>
          <a:xfrm>
            <a:off x="573764" y="4407287"/>
            <a:ext cx="3609047" cy="1001497"/>
          </a:xfrm>
          <a:custGeom>
            <a:avLst/>
            <a:gdLst>
              <a:gd name="connsiteX0" fmla="*/ 0 w 3609047"/>
              <a:gd name="connsiteY0" fmla="*/ 95098 h 1001497"/>
              <a:gd name="connsiteX1" fmla="*/ 1076240 w 3609047"/>
              <a:gd name="connsiteY1" fmla="*/ 896210 h 1001497"/>
              <a:gd name="connsiteX2" fmla="*/ 1796431 w 3609047"/>
              <a:gd name="connsiteY2" fmla="*/ 904302 h 1001497"/>
              <a:gd name="connsiteX3" fmla="*/ 2646095 w 3609047"/>
              <a:gd name="connsiteY3" fmla="*/ 87006 h 1001497"/>
              <a:gd name="connsiteX4" fmla="*/ 3609047 w 3609047"/>
              <a:gd name="connsiteY4" fmla="*/ 62730 h 100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1001497">
                <a:moveTo>
                  <a:pt x="0" y="95098"/>
                </a:moveTo>
                <a:cubicBezTo>
                  <a:pt x="388417" y="428220"/>
                  <a:pt x="776835" y="761343"/>
                  <a:pt x="1076240" y="896210"/>
                </a:cubicBezTo>
                <a:cubicBezTo>
                  <a:pt x="1375645" y="1031077"/>
                  <a:pt x="1534788" y="1039169"/>
                  <a:pt x="1796431" y="904302"/>
                </a:cubicBezTo>
                <a:cubicBezTo>
                  <a:pt x="2058074" y="769435"/>
                  <a:pt x="2343992" y="227268"/>
                  <a:pt x="2646095" y="87006"/>
                </a:cubicBezTo>
                <a:cubicBezTo>
                  <a:pt x="2948198" y="-53256"/>
                  <a:pt x="3278622" y="4737"/>
                  <a:pt x="3609047" y="62730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DB83F9-B8BF-39E1-CD85-D881DE0C68AC}"/>
              </a:ext>
            </a:extLst>
          </p:cNvPr>
          <p:cNvSpPr/>
          <p:nvPr/>
        </p:nvSpPr>
        <p:spPr>
          <a:xfrm>
            <a:off x="563113" y="4352556"/>
            <a:ext cx="3625232" cy="1050824"/>
          </a:xfrm>
          <a:custGeom>
            <a:avLst/>
            <a:gdLst>
              <a:gd name="connsiteX0" fmla="*/ 0 w 3625232"/>
              <a:gd name="connsiteY0" fmla="*/ 132473 h 1050824"/>
              <a:gd name="connsiteX1" fmla="*/ 1043873 w 3625232"/>
              <a:gd name="connsiteY1" fmla="*/ 59645 h 1050824"/>
              <a:gd name="connsiteX2" fmla="*/ 1853077 w 3625232"/>
              <a:gd name="connsiteY2" fmla="*/ 893125 h 1050824"/>
              <a:gd name="connsiteX3" fmla="*/ 2654188 w 3625232"/>
              <a:gd name="connsiteY3" fmla="*/ 982137 h 1050824"/>
              <a:gd name="connsiteX4" fmla="*/ 3625232 w 3625232"/>
              <a:gd name="connsiteY4" fmla="*/ 124381 h 10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5232" h="1050824">
                <a:moveTo>
                  <a:pt x="0" y="132473"/>
                </a:moveTo>
                <a:cubicBezTo>
                  <a:pt x="367513" y="32671"/>
                  <a:pt x="735027" y="-67130"/>
                  <a:pt x="1043873" y="59645"/>
                </a:cubicBezTo>
                <a:cubicBezTo>
                  <a:pt x="1352719" y="186420"/>
                  <a:pt x="1584691" y="739376"/>
                  <a:pt x="1853077" y="893125"/>
                </a:cubicBezTo>
                <a:cubicBezTo>
                  <a:pt x="2121463" y="1046874"/>
                  <a:pt x="2358829" y="1110261"/>
                  <a:pt x="2654188" y="982137"/>
                </a:cubicBezTo>
                <a:cubicBezTo>
                  <a:pt x="2949547" y="854013"/>
                  <a:pt x="3416188" y="421089"/>
                  <a:pt x="3625232" y="124381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16" grpId="0" animBg="1"/>
      <p:bldP spid="29" grpId="0"/>
      <p:bldP spid="31" grpId="0"/>
      <p:bldP spid="37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/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said to be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-thin</a:t>
                </a:r>
                <a:r>
                  <a:rPr lang="en-US" dirty="0">
                    <a:solidFill>
                      <a:schemeClr val="tx1"/>
                    </a:solidFill>
                  </a:rPr>
                  <a:t> if any two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the slice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at most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apart, where integer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satisfies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blipFill>
                <a:blip r:embed="rId9"/>
                <a:stretch>
                  <a:fillRect l="-761" t="-1299"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/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2-thin.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blipFill>
                <a:blip r:embed="rId10"/>
                <a:stretch>
                  <a:fillRect l="-134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/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small constant in many real-world networks!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blipFill>
                <a:blip r:embed="rId11"/>
                <a:stretch>
                  <a:fillRect l="-173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/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smallest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which all intervals of G are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-thin is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thinness of the graph</a:t>
                </a:r>
                <a:r>
                  <a:rPr lang="en-US" dirty="0">
                    <a:solidFill>
                      <a:schemeClr val="tx1"/>
                    </a:solidFill>
                  </a:rPr>
                  <a:t>, denoted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blipFill>
                <a:blip r:embed="rId12"/>
                <a:stretch>
                  <a:fillRect l="-1342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Protein Interaction Network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41B994B-CFE8-64E3-0DD7-A63AEB5B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 t="10649" r="15670" b="5661"/>
          <a:stretch/>
        </p:blipFill>
        <p:spPr>
          <a:xfrm>
            <a:off x="2766897" y="857512"/>
            <a:ext cx="6377103" cy="6000488"/>
          </a:xfrm>
          <a:prstGeom prst="rect">
            <a:avLst/>
          </a:prstGeom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4328C1-286C-ADCB-0D2F-7A5ACB4E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82" y="1082567"/>
            <a:ext cx="4248131" cy="481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nodes </a:t>
            </a:r>
            <a:r>
              <a:rPr lang="en-US" i="1" dirty="0"/>
              <a:t>n =</a:t>
            </a:r>
            <a:r>
              <a:rPr lang="en-US" dirty="0"/>
              <a:t> 1,870 proteins</a:t>
            </a:r>
          </a:p>
          <a:p>
            <a:pPr marL="0" indent="0">
              <a:buNone/>
            </a:pPr>
            <a:r>
              <a:rPr lang="en-US" dirty="0"/>
              <a:t>edges </a:t>
            </a:r>
            <a:r>
              <a:rPr lang="en-US" i="1" dirty="0"/>
              <a:t>m </a:t>
            </a:r>
            <a:r>
              <a:rPr lang="en-US" dirty="0"/>
              <a:t>= 2240 direct physical interactions between proteins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82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Other real-world networks with small thinness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26AFEB-4C37-7800-6DD6-FE0C49EE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13" y="1326399"/>
            <a:ext cx="6453414" cy="48136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Social networks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(subset of Facebook)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293,501 users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5,589,802 friendships between users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Web networks </a:t>
            </a:r>
            <a:r>
              <a:rPr lang="en-US" dirty="0"/>
              <a:t>(from Google)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855,802 websites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4,291,352 hyperlinks connecting sites</a:t>
            </a:r>
          </a:p>
          <a:p>
            <a:pPr lvl="1"/>
            <a:endParaRPr lang="en-US" sz="2100" dirty="0"/>
          </a:p>
          <a:p>
            <a:r>
              <a:rPr lang="en-US" dirty="0">
                <a:solidFill>
                  <a:schemeClr val="accent1"/>
                </a:solidFill>
              </a:rPr>
              <a:t>Peer-to-peer networks </a:t>
            </a:r>
            <a:r>
              <a:rPr lang="en-US" dirty="0"/>
              <a:t>(Gnutella)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62,561 hosts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147,878 connections between hosts</a:t>
            </a:r>
          </a:p>
          <a:p>
            <a:pPr lvl="1"/>
            <a:endParaRPr lang="en-US" sz="21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38E1D-B121-6C49-1BE3-469A1FFF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6" y="1581069"/>
            <a:ext cx="646545" cy="646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5DF18-D0C8-D10A-E5B9-2A951748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" y="4477145"/>
            <a:ext cx="789708" cy="789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5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Fellow travelers phenomenon is attributed to the negative curvature of the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31313"/>
            <a:ext cx="8708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Surge of recent empirical and theoretical work analyzes geometric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important property: </a:t>
            </a:r>
            <a:r>
              <a:rPr lang="en-US" sz="2000" b="1" dirty="0">
                <a:solidFill>
                  <a:schemeClr val="accent1"/>
                </a:solidFill>
              </a:rPr>
              <a:t>negative curvature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traffic between vertices to pass through a relatively small core of the network – as if the shortest paths between them were curved inwards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measured in many different (</a:t>
            </a:r>
            <a:r>
              <a:rPr lang="en-US" sz="2000" dirty="0">
                <a:solidFill>
                  <a:schemeClr val="accent6"/>
                </a:solidFill>
              </a:rPr>
              <a:t>somewhat equivalent</a:t>
            </a:r>
            <a:r>
              <a:rPr lang="en-US" sz="2000" dirty="0"/>
              <a:t>)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E68B3-E3D8-D917-FC1F-BC37AD95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73" y="3655665"/>
            <a:ext cx="1159031" cy="1084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FD8CE-AB2E-D1B4-F7BA-69589F7D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06" y="5239651"/>
            <a:ext cx="1988345" cy="13255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9CC-4FAC-63E3-9558-6D5992B4A731}"/>
              </a:ext>
            </a:extLst>
          </p:cNvPr>
          <p:cNvSpPr/>
          <p:nvPr/>
        </p:nvSpPr>
        <p:spPr>
          <a:xfrm>
            <a:off x="555604" y="3269751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Zero Curvature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F31E9-C33A-34A3-6E6F-58FBDE4045FC}"/>
              </a:ext>
            </a:extLst>
          </p:cNvPr>
          <p:cNvSpPr/>
          <p:nvPr/>
        </p:nvSpPr>
        <p:spPr>
          <a:xfrm>
            <a:off x="555604" y="4898087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Negative Curvature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24FD0F-550D-18DE-BAD5-5790A623A1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8566" y="3256889"/>
            <a:ext cx="1706466" cy="17064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464620-9DDD-A55B-83AA-88AF4E56B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469" y="4740473"/>
            <a:ext cx="1939163" cy="19391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AF2C019-303D-3201-C3E9-B574A3FE0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741" y="3269751"/>
            <a:ext cx="1774566" cy="17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Surge of recent empirical and theoretical work analyzes geometric characteristics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important property: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causes traffic between vertices to pass through a relatively small core of the network – as if the shortest paths between them were curved inwards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measured in many different (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somewhat equivalent</a:t>
                </a:r>
                <a:r>
                  <a:rPr lang="en-US" sz="2000" dirty="0"/>
                  <a:t>) ways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Measures of 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/>
                  <a:t>    Interval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Geodesic triangle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accent6"/>
                    </a:solidFill>
                  </a:rPr>
                  <a:t>   Gromov Hyperbolicity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ς</a:t>
                </a:r>
                <a:r>
                  <a:rPr lang="en-US" dirty="0"/>
                  <a:t>      </a:t>
                </a:r>
                <a:r>
                  <a:rPr lang="en-US" sz="2000" dirty="0"/>
                  <a:t>Slimness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ι</a:t>
                </a:r>
                <a:r>
                  <a:rPr lang="en-US" dirty="0"/>
                  <a:t>       </a:t>
                </a:r>
                <a:r>
                  <a:rPr lang="en-US" sz="2000" dirty="0"/>
                  <a:t>Rooted </a:t>
                </a:r>
                <a:r>
                  <a:rPr lang="en-US" sz="2000" dirty="0" err="1"/>
                  <a:t>Insize</a:t>
                </a: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blipFill>
                <a:blip r:embed="rId3"/>
                <a:stretch>
                  <a:fillRect l="-437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this geometric information be applied?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3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networks?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286427-9555-5EC3-8B87-45B9B16B8987}"/>
              </a:ext>
            </a:extLst>
          </p:cNvPr>
          <p:cNvSpPr txBox="1"/>
          <p:nvPr/>
        </p:nvSpPr>
        <p:spPr>
          <a:xfrm>
            <a:off x="4905352" y="2243326"/>
            <a:ext cx="4070481" cy="4478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</a:t>
            </a:r>
            <a:r>
              <a:rPr lang="en-US" sz="1500" dirty="0" err="1"/>
              <a:t>Helly</a:t>
            </a:r>
            <a:r>
              <a:rPr lang="en-US" sz="1500" dirty="0"/>
              <a:t>-gap of a graph and vertex eccentricities. Theoretical Computer Science, 867:68-84,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function in distance-hereditary graphs. Theoretical Computer Science, 833: 26-40,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Dragan, G. </a:t>
            </a:r>
            <a:r>
              <a:rPr lang="en-US" sz="1500" dirty="0" err="1"/>
              <a:t>Ducoffe</a:t>
            </a:r>
            <a:r>
              <a:rPr lang="en-US" sz="1500" dirty="0"/>
              <a:t>, </a:t>
            </a:r>
            <a:r>
              <a:rPr lang="en-US" sz="1500" b="1" dirty="0"/>
              <a:t>H. Guarnera</a:t>
            </a:r>
            <a:r>
              <a:rPr lang="en-US" sz="1500" dirty="0"/>
              <a:t>. Fast deterministic algorithms for computing all eccentricities in (hyperbolic) </a:t>
            </a:r>
            <a:r>
              <a:rPr lang="en-US" sz="1500" dirty="0" err="1"/>
              <a:t>Helly</a:t>
            </a:r>
            <a:r>
              <a:rPr lang="en-US" sz="1500" dirty="0"/>
              <a:t> graphs, the 17th Algorithms and Data Structures Symposium (WADS'21),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Mohammed, F. Dragan, </a:t>
            </a:r>
            <a:r>
              <a:rPr lang="en-US" sz="1500" b="1" dirty="0"/>
              <a:t>H. Guarnera</a:t>
            </a:r>
            <a:r>
              <a:rPr lang="en-US" sz="1500" dirty="0"/>
              <a:t>. Fellow Travelers Phenomenon Present in Real-World Networks, Complex Networks &amp; Their Applications, 2022. </a:t>
            </a:r>
          </a:p>
          <a:p>
            <a:pPr marL="68580" indent="-251460"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109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Example: eccentricity function and centers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F64129-8096-AD98-62B1-96C8F91F8FCA}"/>
              </a:ext>
            </a:extLst>
          </p:cNvPr>
          <p:cNvSpPr txBox="1">
            <a:spLocks/>
          </p:cNvSpPr>
          <p:nvPr/>
        </p:nvSpPr>
        <p:spPr>
          <a:xfrm>
            <a:off x="4102169" y="2161253"/>
            <a:ext cx="5082261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minimum and maximum eccentricities are called the </a:t>
            </a:r>
            <a:r>
              <a:rPr lang="en-US" sz="2000" dirty="0">
                <a:solidFill>
                  <a:schemeClr val="accent1"/>
                </a:solidFill>
              </a:rPr>
              <a:t>radius</a:t>
            </a:r>
            <a:r>
              <a:rPr lang="en-US" sz="2000" dirty="0"/>
              <a:t> </a:t>
            </a:r>
            <a:r>
              <a:rPr lang="en-US" sz="2000" i="1" dirty="0"/>
              <a:t>rad(G)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1"/>
                </a:solidFill>
              </a:rPr>
              <a:t>diameter</a:t>
            </a:r>
            <a:r>
              <a:rPr lang="en-US" sz="2000" dirty="0"/>
              <a:t> </a:t>
            </a:r>
            <a:r>
              <a:rPr lang="en-US" sz="2000" i="1" dirty="0"/>
              <a:t>diam(G) </a:t>
            </a:r>
            <a:r>
              <a:rPr lang="en-US" sz="2000" dirty="0"/>
              <a:t>of the graph, respectively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DB53C5-2FB9-2C29-86C0-D975BF6E8EB1}"/>
              </a:ext>
            </a:extLst>
          </p:cNvPr>
          <p:cNvSpPr txBox="1">
            <a:spLocks/>
          </p:cNvSpPr>
          <p:nvPr/>
        </p:nvSpPr>
        <p:spPr>
          <a:xfrm>
            <a:off x="4061005" y="3426581"/>
            <a:ext cx="5164588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center</a:t>
            </a:r>
            <a:r>
              <a:rPr lang="en-US" sz="2000" dirty="0"/>
              <a:t> of a graph </a:t>
            </a:r>
            <a:r>
              <a:rPr lang="en-US" sz="2000" i="1" dirty="0"/>
              <a:t>C(G)</a:t>
            </a:r>
            <a:r>
              <a:rPr lang="en-US" sz="2000" dirty="0"/>
              <a:t> is the set of vertices with minimum eccentricity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418B-F18A-645D-9EAC-CDB31141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04" y="4132846"/>
            <a:ext cx="4207456" cy="5328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ABAAE1E-F205-7585-97F5-E7F8B00AD740}"/>
              </a:ext>
            </a:extLst>
          </p:cNvPr>
          <p:cNvSpPr/>
          <p:nvPr/>
        </p:nvSpPr>
        <p:spPr>
          <a:xfrm>
            <a:off x="1731469" y="3452418"/>
            <a:ext cx="680815" cy="887754"/>
          </a:xfrm>
          <a:prstGeom prst="ellipse">
            <a:avLst/>
          </a:prstGeom>
          <a:solidFill>
            <a:srgbClr val="FFFF00">
              <a:alpha val="71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0CC3AA-4B8F-3AD8-2015-C1DC0D8A24EE}"/>
              </a:ext>
            </a:extLst>
          </p:cNvPr>
          <p:cNvSpPr/>
          <p:nvPr/>
        </p:nvSpPr>
        <p:spPr>
          <a:xfrm>
            <a:off x="1001210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1AF37-ED65-DDF8-58E0-52DA687531DB}"/>
              </a:ext>
            </a:extLst>
          </p:cNvPr>
          <p:cNvSpPr/>
          <p:nvPr/>
        </p:nvSpPr>
        <p:spPr>
          <a:xfrm>
            <a:off x="1483219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311C04-D4CA-4F56-349A-82672F088D91}"/>
              </a:ext>
            </a:extLst>
          </p:cNvPr>
          <p:cNvSpPr/>
          <p:nvPr/>
        </p:nvSpPr>
        <p:spPr>
          <a:xfrm>
            <a:off x="1965228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FAF1C1-E3A3-53F2-43E2-C95091759C80}"/>
              </a:ext>
            </a:extLst>
          </p:cNvPr>
          <p:cNvSpPr/>
          <p:nvPr/>
        </p:nvSpPr>
        <p:spPr>
          <a:xfrm>
            <a:off x="2447237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00159B-DE31-6F59-92DC-74107AB2CFD3}"/>
              </a:ext>
            </a:extLst>
          </p:cNvPr>
          <p:cNvSpPr/>
          <p:nvPr/>
        </p:nvSpPr>
        <p:spPr>
          <a:xfrm>
            <a:off x="2929246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BD3274-A770-AF9E-0E30-DA02AD7681F2}"/>
              </a:ext>
            </a:extLst>
          </p:cNvPr>
          <p:cNvSpPr/>
          <p:nvPr/>
        </p:nvSpPr>
        <p:spPr>
          <a:xfrm>
            <a:off x="1687543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6150D9-761A-C9A7-7D6F-A81E069A8CC4}"/>
              </a:ext>
            </a:extLst>
          </p:cNvPr>
          <p:cNvSpPr/>
          <p:nvPr/>
        </p:nvSpPr>
        <p:spPr>
          <a:xfrm>
            <a:off x="2217929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74F561-B064-4236-271C-684FAEF5247C}"/>
              </a:ext>
            </a:extLst>
          </p:cNvPr>
          <p:cNvSpPr/>
          <p:nvPr/>
        </p:nvSpPr>
        <p:spPr>
          <a:xfrm>
            <a:off x="1971075" y="2746007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40AFF-4371-7B6F-AF4A-D52E290F7913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138370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990FA7-0EB1-F74F-2ED5-A502587A56D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1620379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3D67AC-D02C-7689-C760-9A60854633B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2102388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2F9A4B-4642-29DC-3517-B234B33992F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584397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245A00-BAEE-0228-9865-D4B9F52F0587}"/>
              </a:ext>
            </a:extLst>
          </p:cNvPr>
          <p:cNvCxnSpPr>
            <a:cxnSpLocks/>
            <a:stCxn id="12" idx="0"/>
            <a:endCxn id="16" idx="3"/>
          </p:cNvCxnSpPr>
          <p:nvPr/>
        </p:nvCxnSpPr>
        <p:spPr>
          <a:xfrm flipV="1">
            <a:off x="1551799" y="3270512"/>
            <a:ext cx="155831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A14539-0718-19D5-76AB-D34BF58B19A7}"/>
              </a:ext>
            </a:extLst>
          </p:cNvPr>
          <p:cNvCxnSpPr>
            <a:cxnSpLocks/>
            <a:stCxn id="13" idx="1"/>
            <a:endCxn id="16" idx="5"/>
          </p:cNvCxnSpPr>
          <p:nvPr/>
        </p:nvCxnSpPr>
        <p:spPr>
          <a:xfrm flipH="1" flipV="1">
            <a:off x="1804616" y="3270512"/>
            <a:ext cx="180699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F7D2D1-2DD4-4211-7AF7-10E9FF165A53}"/>
              </a:ext>
            </a:extLst>
          </p:cNvPr>
          <p:cNvCxnSpPr>
            <a:cxnSpLocks/>
            <a:stCxn id="13" idx="7"/>
            <a:endCxn id="17" idx="3"/>
          </p:cNvCxnSpPr>
          <p:nvPr/>
        </p:nvCxnSpPr>
        <p:spPr>
          <a:xfrm flipV="1">
            <a:off x="2082301" y="3270512"/>
            <a:ext cx="155715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AB1578-AA51-7128-2F40-873AD339D844}"/>
              </a:ext>
            </a:extLst>
          </p:cNvPr>
          <p:cNvCxnSpPr>
            <a:cxnSpLocks/>
            <a:stCxn id="14" idx="0"/>
            <a:endCxn id="17" idx="5"/>
          </p:cNvCxnSpPr>
          <p:nvPr/>
        </p:nvCxnSpPr>
        <p:spPr>
          <a:xfrm flipH="1" flipV="1">
            <a:off x="2335002" y="3270512"/>
            <a:ext cx="180815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484D0A-726A-AC1D-3B41-C89F3CEA70EE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824703" y="3222019"/>
            <a:ext cx="3932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CF6467-F789-83B4-F601-59E2030757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756123" y="2861046"/>
            <a:ext cx="229192" cy="2923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C7AEEC-C9B1-F08A-EABE-94B1E3CB4B17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2088148" y="2863080"/>
            <a:ext cx="198361" cy="290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514994-401C-7B81-763F-C835A1DD6F34}"/>
              </a:ext>
            </a:extLst>
          </p:cNvPr>
          <p:cNvSpPr txBox="1"/>
          <p:nvPr/>
        </p:nvSpPr>
        <p:spPr>
          <a:xfrm>
            <a:off x="927172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9CD21E-7E54-F714-620C-A082F4D4CF8D}"/>
              </a:ext>
            </a:extLst>
          </p:cNvPr>
          <p:cNvSpPr txBox="1"/>
          <p:nvPr/>
        </p:nvSpPr>
        <p:spPr>
          <a:xfrm>
            <a:off x="2863934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993ED-4C7B-04AB-85A8-7F095A82E4CF}"/>
              </a:ext>
            </a:extLst>
          </p:cNvPr>
          <p:cNvSpPr txBox="1"/>
          <p:nvPr/>
        </p:nvSpPr>
        <p:spPr>
          <a:xfrm>
            <a:off x="1398898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E62983-50C3-E4CA-3833-B0379457B4D2}"/>
              </a:ext>
            </a:extLst>
          </p:cNvPr>
          <p:cNvSpPr txBox="1"/>
          <p:nvPr/>
        </p:nvSpPr>
        <p:spPr>
          <a:xfrm>
            <a:off x="2374348" y="3693321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DB5EE-71BF-CE3A-3BD3-972D3E809152}"/>
              </a:ext>
            </a:extLst>
          </p:cNvPr>
          <p:cNvSpPr txBox="1"/>
          <p:nvPr/>
        </p:nvSpPr>
        <p:spPr>
          <a:xfrm>
            <a:off x="1875227" y="2427993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CED9A2-9A22-34E1-9FCE-9300C36D3557}"/>
              </a:ext>
            </a:extLst>
          </p:cNvPr>
          <p:cNvSpPr txBox="1"/>
          <p:nvPr/>
        </p:nvSpPr>
        <p:spPr>
          <a:xfrm>
            <a:off x="1449423" y="302798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474AA-8DB0-6656-8D29-4479C736FC15}"/>
              </a:ext>
            </a:extLst>
          </p:cNvPr>
          <p:cNvSpPr txBox="1"/>
          <p:nvPr/>
        </p:nvSpPr>
        <p:spPr>
          <a:xfrm>
            <a:off x="2334643" y="3020050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B7012-2B48-A015-7824-B83A030C9084}"/>
              </a:ext>
            </a:extLst>
          </p:cNvPr>
          <p:cNvSpPr txBox="1"/>
          <p:nvPr/>
        </p:nvSpPr>
        <p:spPr>
          <a:xfrm>
            <a:off x="1898606" y="365455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07DEB3D-3ED1-1F84-27DC-0AF1FA3E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r="80851"/>
          <a:stretch/>
        </p:blipFill>
        <p:spPr>
          <a:xfrm>
            <a:off x="1825288" y="4008708"/>
            <a:ext cx="539661" cy="29493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C5C1384-C952-1545-3B70-D2B5637B6660}"/>
              </a:ext>
            </a:extLst>
          </p:cNvPr>
          <p:cNvSpPr txBox="1">
            <a:spLocks/>
          </p:cNvSpPr>
          <p:nvPr/>
        </p:nvSpPr>
        <p:spPr>
          <a:xfrm>
            <a:off x="443533" y="4917377"/>
            <a:ext cx="8161149" cy="1681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Applications: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Measure the importance of a node (centrality indices)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Facility location problems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Detecting small-world networks (degrees of freedom)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7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Computing vertex eccentricities straightforwardly.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5FC02-6221-30E1-593D-1C514ECB574B}"/>
              </a:ext>
            </a:extLst>
          </p:cNvPr>
          <p:cNvSpPr txBox="1">
            <a:spLocks/>
          </p:cNvSpPr>
          <p:nvPr/>
        </p:nvSpPr>
        <p:spPr>
          <a:xfrm>
            <a:off x="334361" y="2407185"/>
            <a:ext cx="8809639" cy="2290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Take a connected graph with n vertices and m edges.</a:t>
            </a:r>
          </a:p>
          <a:p>
            <a:r>
              <a:rPr lang="en-US" sz="2000" dirty="0">
                <a:latin typeface="+mn-lt"/>
              </a:rPr>
              <a:t>A single Breadth-First Search (BFS) from a vertex x</a:t>
            </a:r>
          </a:p>
          <a:p>
            <a:pPr lvl="1"/>
            <a:r>
              <a:rPr lang="en-US" sz="2000" dirty="0">
                <a:latin typeface="+mn-lt"/>
              </a:rPr>
              <a:t>runs in </a:t>
            </a:r>
            <a:r>
              <a:rPr lang="en-US" sz="2000" i="1" dirty="0">
                <a:latin typeface="+mn-lt"/>
              </a:rPr>
              <a:t>O(m)</a:t>
            </a:r>
            <a:r>
              <a:rPr lang="en-US" sz="2000" dirty="0">
                <a:latin typeface="+mn-lt"/>
              </a:rPr>
              <a:t> time</a:t>
            </a:r>
          </a:p>
          <a:p>
            <a:pPr lvl="1"/>
            <a:r>
              <a:rPr lang="en-US" sz="2000" dirty="0">
                <a:latin typeface="+mn-lt"/>
              </a:rPr>
              <a:t>yields </a:t>
            </a:r>
            <a:r>
              <a:rPr lang="en-US" sz="2000" i="1" dirty="0">
                <a:latin typeface="+mn-lt"/>
              </a:rPr>
              <a:t>e(x)</a:t>
            </a:r>
          </a:p>
          <a:p>
            <a:r>
              <a:rPr lang="en-US" sz="2000" dirty="0">
                <a:latin typeface="+mn-lt"/>
              </a:rPr>
              <a:t>Call BFS for each of the n vertices</a:t>
            </a:r>
          </a:p>
          <a:p>
            <a:r>
              <a:rPr lang="en-US" sz="2000" dirty="0">
                <a:latin typeface="+mn-lt"/>
              </a:rPr>
              <a:t>Total </a:t>
            </a:r>
            <a:r>
              <a:rPr lang="en-US" sz="2000" i="1" dirty="0">
                <a:latin typeface="+mn-lt"/>
              </a:rPr>
              <a:t>O(nm) </a:t>
            </a:r>
            <a:r>
              <a:rPr lang="en-US" sz="2000" dirty="0">
                <a:latin typeface="+mn-lt"/>
              </a:rPr>
              <a:t>runtime</a:t>
            </a:r>
          </a:p>
          <a:p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D0965-74CC-BE51-F788-0593B29F989A}"/>
              </a:ext>
            </a:extLst>
          </p:cNvPr>
          <p:cNvSpPr txBox="1"/>
          <p:nvPr/>
        </p:nvSpPr>
        <p:spPr>
          <a:xfrm>
            <a:off x="322847" y="5121119"/>
            <a:ext cx="866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This is prohibitively expensive on many real-world networks, as they are huge!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ABE61-FDAD-86F6-D0D4-BAC8F4111E49}"/>
              </a:ext>
            </a:extLst>
          </p:cNvPr>
          <p:cNvGrpSpPr/>
          <p:nvPr/>
        </p:nvGrpSpPr>
        <p:grpSpPr>
          <a:xfrm>
            <a:off x="5951645" y="2344469"/>
            <a:ext cx="2665841" cy="2057979"/>
            <a:chOff x="6319180" y="2607940"/>
            <a:chExt cx="2665841" cy="205797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F4BF72-7EA5-8174-762A-F8AC74CAD556}"/>
                </a:ext>
              </a:extLst>
            </p:cNvPr>
            <p:cNvGrpSpPr/>
            <p:nvPr/>
          </p:nvGrpSpPr>
          <p:grpSpPr>
            <a:xfrm>
              <a:off x="7446155" y="4238051"/>
              <a:ext cx="367985" cy="427868"/>
              <a:chOff x="1671267" y="2575937"/>
              <a:chExt cx="367985" cy="427868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EA09D5C-0B83-BB3B-CFE2-2B918CBA8293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DB88D9-B5B1-3D6D-3A5D-F9C944FBE740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52AF4C-9A2E-8FCB-21DA-F28A91D0279A}"/>
                </a:ext>
              </a:extLst>
            </p:cNvPr>
            <p:cNvCxnSpPr>
              <a:cxnSpLocks/>
              <a:stCxn id="45" idx="5"/>
              <a:endCxn id="99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CAEC50-3FD5-E806-D641-D589880DD4D1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8DB6AB-38B6-05CD-3738-AD501E22F5E0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760AA-E06B-18DB-7CA9-F8DDFDFAC0B2}"/>
                </a:ext>
              </a:extLst>
            </p:cNvPr>
            <p:cNvCxnSpPr>
              <a:cxnSpLocks/>
              <a:stCxn id="44" idx="5"/>
              <a:endCxn id="47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8EFD91-4ADA-7E8E-E368-1F29561B685C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1510CD-E944-BE36-AE54-C8E728F4AE2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BCCF60-802B-CD65-2F9E-9A0615F30A0E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29790E-28FB-6D48-C3B7-FAE447052AA3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BC3583-C6E9-E40A-C64D-0D67316976DB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667DA84-155A-4AB6-44C7-EFA6A36F12E3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6B7C29-E219-12DE-0749-95900582EAE0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F4FA21-0AEC-C745-06E0-BC1081D9D5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9DBA97-37DA-1B79-DC2C-C7D1D7C01376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F75DDD-60C4-107A-8594-F2C21C00FD70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25E69EC-922E-4B5D-6928-057E3263832F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CDA7BD-225B-A1AD-060B-6C0ACABEDA48}"/>
                </a:ext>
              </a:extLst>
            </p:cNvPr>
            <p:cNvCxnSpPr>
              <a:cxnSpLocks/>
              <a:stCxn id="47" idx="5"/>
              <a:endCxn id="51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34C8B4-8899-95A6-EF4F-9B423275CEC2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7B024-2D5D-647A-689B-9CAC98E55FA5}"/>
                </a:ext>
              </a:extLst>
            </p:cNvPr>
            <p:cNvCxnSpPr>
              <a:cxnSpLocks/>
              <a:stCxn id="47" idx="7"/>
              <a:endCxn id="49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3E9CD1-1508-366E-D411-F9F672A11B1D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E6BDD7-CADE-3CE0-7144-FC5A2FE91A91}"/>
                </a:ext>
              </a:extLst>
            </p:cNvPr>
            <p:cNvCxnSpPr>
              <a:cxnSpLocks/>
              <a:stCxn id="49" idx="5"/>
              <a:endCxn id="50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7906EA8-4AD8-66B6-F9C6-EA3607C4B72E}"/>
                </a:ext>
              </a:extLst>
            </p:cNvPr>
            <p:cNvCxnSpPr>
              <a:cxnSpLocks/>
              <a:stCxn id="52" idx="5"/>
              <a:endCxn id="44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226DFB-039E-516E-AF6C-33A8E7F9634E}"/>
                </a:ext>
              </a:extLst>
            </p:cNvPr>
            <p:cNvCxnSpPr>
              <a:cxnSpLocks/>
              <a:stCxn id="45" idx="7"/>
              <a:endCxn id="52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5F18A7E-860A-9DC1-F725-70D60F402C80}"/>
                </a:ext>
              </a:extLst>
            </p:cNvPr>
            <p:cNvCxnSpPr>
              <a:cxnSpLocks/>
              <a:stCxn id="53" idx="6"/>
              <a:endCxn id="45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9641D7-3041-6F1D-618A-75B5E8AED1AC}"/>
                </a:ext>
              </a:extLst>
            </p:cNvPr>
            <p:cNvCxnSpPr>
              <a:cxnSpLocks/>
              <a:stCxn id="53" idx="2"/>
              <a:endCxn id="56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BD8877-C29F-292B-64DE-48B2B51140B2}"/>
                </a:ext>
              </a:extLst>
            </p:cNvPr>
            <p:cNvCxnSpPr>
              <a:cxnSpLocks/>
              <a:stCxn id="53" idx="7"/>
              <a:endCxn id="54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BB3D02-4D94-9302-4929-172C112F0119}"/>
                </a:ext>
              </a:extLst>
            </p:cNvPr>
            <p:cNvCxnSpPr>
              <a:cxnSpLocks/>
              <a:stCxn id="54" idx="6"/>
              <a:endCxn id="52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B311917-82F8-FA3D-9326-F9FAFE2DCAEC}"/>
                </a:ext>
              </a:extLst>
            </p:cNvPr>
            <p:cNvCxnSpPr>
              <a:cxnSpLocks/>
              <a:stCxn id="54" idx="7"/>
              <a:endCxn id="55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6F5B1D-8D7B-54F9-5FFD-FA81D04534E4}"/>
                </a:ext>
              </a:extLst>
            </p:cNvPr>
            <p:cNvCxnSpPr>
              <a:cxnSpLocks/>
              <a:stCxn id="55" idx="3"/>
              <a:endCxn id="52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C22BCB2-C648-9B52-BFE7-6AE15FDA10AE}"/>
                </a:ext>
              </a:extLst>
            </p:cNvPr>
            <p:cNvCxnSpPr>
              <a:cxnSpLocks/>
              <a:stCxn id="55" idx="6"/>
              <a:endCxn id="57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971EDC-8700-05EB-5BBF-1A1CDA067E87}"/>
                </a:ext>
              </a:extLst>
            </p:cNvPr>
            <p:cNvCxnSpPr>
              <a:cxnSpLocks/>
              <a:stCxn id="55" idx="5"/>
              <a:endCxn id="44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C22A4E-4350-803D-26CD-8B150B9157E1}"/>
                </a:ext>
              </a:extLst>
            </p:cNvPr>
            <p:cNvCxnSpPr>
              <a:cxnSpLocks/>
              <a:stCxn id="57" idx="3"/>
              <a:endCxn id="44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057BB2-EE12-AE3B-7981-DEC55EC15114}"/>
                </a:ext>
              </a:extLst>
            </p:cNvPr>
            <p:cNvCxnSpPr>
              <a:cxnSpLocks/>
              <a:stCxn id="49" idx="2"/>
              <a:endCxn id="44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39DFF1-FBCB-5897-CF3A-2A23976C6533}"/>
                </a:ext>
              </a:extLst>
            </p:cNvPr>
            <p:cNvCxnSpPr>
              <a:cxnSpLocks/>
              <a:stCxn id="57" idx="5"/>
              <a:endCxn id="49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AB9C4C9-527A-9BBB-4B6F-B5924B06D1C3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EEE83DF-AED2-8F55-BDB1-9CEAB35BD9C4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66C9E2F-F2C3-14D0-FBAD-A84F9A47EC50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3D655A6-136B-60E8-F474-932FFAF1958D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ADAEABC-4F7F-1C38-CFA5-EBD8D057D313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7D7734E-CA76-23A3-01A1-E5470627071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4962F8A-2677-11B5-8926-9C162D57BD05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29F669-0266-5144-8EDE-60BB77860304}"/>
                </a:ext>
              </a:extLst>
            </p:cNvPr>
            <p:cNvCxnSpPr>
              <a:cxnSpLocks/>
              <a:stCxn id="54" idx="0"/>
              <a:endCxn id="80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E22F8C-7ED9-D67D-37C6-558C0CCB2881}"/>
                </a:ext>
              </a:extLst>
            </p:cNvPr>
            <p:cNvCxnSpPr>
              <a:cxnSpLocks/>
              <a:stCxn id="57" idx="7"/>
              <a:endCxn id="77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D3329A5-9AE8-3F5D-9B75-60FAD3DBA03F}"/>
                </a:ext>
              </a:extLst>
            </p:cNvPr>
            <p:cNvCxnSpPr>
              <a:cxnSpLocks/>
              <a:stCxn id="49" idx="7"/>
              <a:endCxn id="76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11A4CF-BB44-8D3B-99C8-D7E500FA6000}"/>
                </a:ext>
              </a:extLst>
            </p:cNvPr>
            <p:cNvCxnSpPr>
              <a:cxnSpLocks/>
              <a:stCxn id="50" idx="7"/>
              <a:endCxn id="76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530D7A-2629-7D38-D397-7B170EA9F077}"/>
                </a:ext>
              </a:extLst>
            </p:cNvPr>
            <p:cNvCxnSpPr>
              <a:cxnSpLocks/>
              <a:stCxn id="77" idx="1"/>
              <a:endCxn id="81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628B3C-F3FE-7C42-CCCC-AC2DE8C077F5}"/>
                </a:ext>
              </a:extLst>
            </p:cNvPr>
            <p:cNvCxnSpPr>
              <a:cxnSpLocks/>
              <a:stCxn id="55" idx="7"/>
              <a:endCxn id="78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799E2CB-B242-08AA-F469-0A94330A2913}"/>
                </a:ext>
              </a:extLst>
            </p:cNvPr>
            <p:cNvCxnSpPr>
              <a:cxnSpLocks/>
              <a:stCxn id="78" idx="3"/>
              <a:endCxn id="54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ABC1E5D-5164-080D-187E-A60B319C3DC6}"/>
                </a:ext>
              </a:extLst>
            </p:cNvPr>
            <p:cNvCxnSpPr>
              <a:cxnSpLocks/>
              <a:stCxn id="77" idx="2"/>
              <a:endCxn id="78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0747E0-E304-2CF1-7636-B86F9BD6D893}"/>
                </a:ext>
              </a:extLst>
            </p:cNvPr>
            <p:cNvCxnSpPr>
              <a:cxnSpLocks/>
              <a:stCxn id="78" idx="7"/>
              <a:endCxn id="81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9D88FE-1A21-FDFF-902B-4E091AB1A749}"/>
                </a:ext>
              </a:extLst>
            </p:cNvPr>
            <p:cNvCxnSpPr>
              <a:cxnSpLocks/>
              <a:stCxn id="76" idx="1"/>
              <a:endCxn id="77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484AE5-81FA-BB42-43A7-0640D6D38DA2}"/>
                </a:ext>
              </a:extLst>
            </p:cNvPr>
            <p:cNvCxnSpPr>
              <a:cxnSpLocks/>
              <a:stCxn id="78" idx="3"/>
              <a:endCxn id="80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4D79B3C-4921-2E73-93A6-5D384BBFA173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A335D1-6CCE-53E3-89EC-64A27FF9073F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6101CA-8CD0-0132-1824-70E116DF9896}"/>
                </a:ext>
              </a:extLst>
            </p:cNvPr>
            <p:cNvCxnSpPr>
              <a:cxnSpLocks/>
              <a:stCxn id="80" idx="3"/>
              <a:endCxn id="79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1E1C1B6-C2C8-1751-681D-CE34625B5AB4}"/>
                </a:ext>
              </a:extLst>
            </p:cNvPr>
            <p:cNvCxnSpPr>
              <a:cxnSpLocks/>
              <a:stCxn id="54" idx="2"/>
              <a:endCxn id="56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2DD0A9-E02A-634A-7383-3E3BA1B12705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  <a:blipFill>
                <a:blip r:embed="rId3"/>
                <a:stretch>
                  <a:fillRect l="-442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088837-7627-B23D-9296-9A7466CE88D1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2345586" y="2219048"/>
            <a:ext cx="4082239" cy="41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699AB7-0F47-9C42-B8EB-25BA8500D812}"/>
              </a:ext>
            </a:extLst>
          </p:cNvPr>
          <p:cNvCxnSpPr>
            <a:cxnSpLocks/>
            <a:stCxn id="27" idx="3"/>
            <a:endCxn id="30" idx="6"/>
          </p:cNvCxnSpPr>
          <p:nvPr/>
        </p:nvCxnSpPr>
        <p:spPr>
          <a:xfrm flipH="1">
            <a:off x="1252970" y="2267541"/>
            <a:ext cx="5194942" cy="592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DC7D7-F57E-D895-9EF7-4E8833DB21C2}"/>
              </a:ext>
            </a:extLst>
          </p:cNvPr>
          <p:cNvGrpSpPr/>
          <p:nvPr/>
        </p:nvGrpSpPr>
        <p:grpSpPr>
          <a:xfrm>
            <a:off x="1790857" y="1986255"/>
            <a:ext cx="554729" cy="369332"/>
            <a:chOff x="1410472" y="2370001"/>
            <a:chExt cx="554729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50838D-C6C4-303A-8743-5CF4BC10C16B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60DEA-9B23-07E2-0A21-945AFEF1F3FC}"/>
                    </a:ext>
                  </a:extLst>
                </p:cNvPr>
                <p:cNvSpPr txBox="1"/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A0E3BA-62C9-5A45-BCDA-162AF5721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5C009-AB73-23DB-2700-4E107CC6FBF5}"/>
              </a:ext>
            </a:extLst>
          </p:cNvPr>
          <p:cNvGrpSpPr/>
          <p:nvPr/>
        </p:nvGrpSpPr>
        <p:grpSpPr>
          <a:xfrm>
            <a:off x="6427825" y="2033372"/>
            <a:ext cx="590923" cy="369332"/>
            <a:chOff x="6343489" y="2599754"/>
            <a:chExt cx="590923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38B88B-F3AA-6021-58CD-DCE21F02D105}"/>
                </a:ext>
              </a:extLst>
            </p:cNvPr>
            <p:cNvSpPr/>
            <p:nvPr/>
          </p:nvSpPr>
          <p:spPr>
            <a:xfrm>
              <a:off x="6343489" y="271685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94ED51-A1D7-1ABC-A01D-071C12FC6E2B}"/>
                    </a:ext>
                  </a:extLst>
                </p:cNvPr>
                <p:cNvSpPr txBox="1"/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0BBCB3E-E2D3-3C44-9D7F-0A594F3B9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/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96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Run breadth-first search (BFS) from the middle vertex </a:t>
                </a:r>
                <a:r>
                  <a:rPr lang="en-US" i="1" dirty="0"/>
                  <a:t>c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show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  <a:blipFill>
                <a:blip r:embed="rId3"/>
                <a:stretch>
                  <a:fillRect l="-59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40D64A-FB43-573D-8304-CFF9461862FF}"/>
              </a:ext>
            </a:extLst>
          </p:cNvPr>
          <p:cNvGrpSpPr/>
          <p:nvPr/>
        </p:nvGrpSpPr>
        <p:grpSpPr>
          <a:xfrm>
            <a:off x="4136828" y="2394071"/>
            <a:ext cx="725379" cy="708338"/>
            <a:chOff x="1672352" y="4997003"/>
            <a:chExt cx="725379" cy="7083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B1D07-0334-7EEA-3EAF-7AB107D4B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4997003"/>
              <a:ext cx="0" cy="4189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EB5D30-2CBC-7753-AF96-2B51562CC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5100034"/>
              <a:ext cx="202973" cy="3159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31689-DC68-3CCE-2C90-E6ADB2510114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5944"/>
              <a:ext cx="0" cy="28939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2749C8-8C0F-B87B-4CAD-AD894DC998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5348" y="5100034"/>
              <a:ext cx="259724" cy="3159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762225-2A81-9763-52B5-27C69F752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352" y="5351171"/>
              <a:ext cx="352720" cy="647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E028A9-6F31-6A57-40E8-9472DFF1C1C5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372659" cy="849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BAE197-4694-A039-AE9A-32C520EE3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348" y="5413136"/>
              <a:ext cx="233966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95905-8437-83FB-448A-D94406611C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294795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96912A-E671-0CDF-97F6-605713FDBAE6}"/>
              </a:ext>
            </a:extLst>
          </p:cNvPr>
          <p:cNvGrpSpPr/>
          <p:nvPr/>
        </p:nvGrpSpPr>
        <p:grpSpPr>
          <a:xfrm>
            <a:off x="4396663" y="2739018"/>
            <a:ext cx="350673" cy="433695"/>
            <a:chOff x="1793765" y="2575937"/>
            <a:chExt cx="350673" cy="43369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43203A-E921-5FA7-EB53-7F9439970D15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3CF669-679D-15ED-D482-364F3CF706FB}"/>
                    </a:ext>
                  </a:extLst>
                </p:cNvPr>
                <p:cNvSpPr txBox="1"/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5961E1-2B94-7D4A-9C79-F5B650895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4F19732-A062-4F03-18B8-607378A61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625" y="3841468"/>
            <a:ext cx="3557860" cy="5278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A339984-8E92-0B94-9087-7964EB24F466}"/>
              </a:ext>
            </a:extLst>
          </p:cNvPr>
          <p:cNvGrpSpPr/>
          <p:nvPr/>
        </p:nvGrpSpPr>
        <p:grpSpPr>
          <a:xfrm>
            <a:off x="5938513" y="4046168"/>
            <a:ext cx="2665841" cy="2057979"/>
            <a:chOff x="6319180" y="2607940"/>
            <a:chExt cx="2665841" cy="205797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133572-AB41-C953-EFB0-29ED272ADBB0}"/>
                </a:ext>
              </a:extLst>
            </p:cNvPr>
            <p:cNvGrpSpPr/>
            <p:nvPr/>
          </p:nvGrpSpPr>
          <p:grpSpPr>
            <a:xfrm>
              <a:off x="7446155" y="4238051"/>
              <a:ext cx="350673" cy="427868"/>
              <a:chOff x="1671267" y="2575937"/>
              <a:chExt cx="350673" cy="42786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7CD11E6-2426-C9C5-43C7-73EFD37201D6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01F599E-FAE6-69EC-3820-CABD161D48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0E8DF4-B4DE-CA44-9902-2A5B9CC7A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D86E0F-39AD-F8A3-5128-D5D945DE4E9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E6AB5C-F93A-285E-B4D0-E079360C783F}"/>
                </a:ext>
              </a:extLst>
            </p:cNvPr>
            <p:cNvCxnSpPr>
              <a:cxnSpLocks/>
              <a:stCxn id="42" idx="5"/>
              <a:endCxn id="96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483953-A7A2-00EB-A391-41AAFB70F3B3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00E0F8-4652-BE6F-C61E-1FF0D26479F1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581675-F836-B4E2-3825-72B202BCF445}"/>
                </a:ext>
              </a:extLst>
            </p:cNvPr>
            <p:cNvCxnSpPr>
              <a:cxnSpLocks/>
              <a:stCxn id="41" idx="5"/>
              <a:endCxn id="44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D6626C-0BA7-15BD-8F70-5951447832D4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776AEF1-9350-2D49-3583-839C2A38D22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B08AEC-D758-326C-58F8-A88D5944FF5C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82C824-1035-CA0D-E882-1FEEA617F28E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D7B81B-820B-3E3B-3B15-7F8C4CBDD114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122352-7B83-9949-8B78-6DBCD4C27927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204046-D171-672D-9F98-3306813D1B14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73D520-2C2F-B802-7F2A-65148577D1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D83E4D-9BBD-E56A-7FE7-164DA4E39A51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5DBB37-EAE1-BE23-E968-439E3E6A34D1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6210741-98AD-7EBF-6C4D-14C02BDDE706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495B9A-B3D2-3023-C0D6-40852C2650D0}"/>
                </a:ext>
              </a:extLst>
            </p:cNvPr>
            <p:cNvCxnSpPr>
              <a:cxnSpLocks/>
              <a:stCxn id="44" idx="5"/>
              <a:endCxn id="48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DC6003-FCAA-1B69-4E8C-AF449A98331F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C65E02-26E6-6D79-7CC9-9E290BBA6110}"/>
                </a:ext>
              </a:extLst>
            </p:cNvPr>
            <p:cNvCxnSpPr>
              <a:cxnSpLocks/>
              <a:stCxn id="44" idx="7"/>
              <a:endCxn id="46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5A1312-3A61-C436-294F-5FAF2A208B7F}"/>
                </a:ext>
              </a:extLst>
            </p:cNvPr>
            <p:cNvCxnSpPr>
              <a:cxnSpLocks/>
              <a:stCxn id="44" idx="6"/>
              <a:endCxn id="47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14A23D-7F27-8872-02AB-E5AFDCE8712D}"/>
                </a:ext>
              </a:extLst>
            </p:cNvPr>
            <p:cNvCxnSpPr>
              <a:cxnSpLocks/>
              <a:stCxn id="46" idx="5"/>
              <a:endCxn id="47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55440D-1C23-3DB6-A386-4CBEEE5A0176}"/>
                </a:ext>
              </a:extLst>
            </p:cNvPr>
            <p:cNvCxnSpPr>
              <a:cxnSpLocks/>
              <a:stCxn id="49" idx="5"/>
              <a:endCxn id="41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72E3AC4-F89C-D53D-421E-DCBA605A90D2}"/>
                </a:ext>
              </a:extLst>
            </p:cNvPr>
            <p:cNvCxnSpPr>
              <a:cxnSpLocks/>
              <a:stCxn id="42" idx="7"/>
              <a:endCxn id="49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00931B-F3F0-E562-AA70-22CD7EEDEAE1}"/>
                </a:ext>
              </a:extLst>
            </p:cNvPr>
            <p:cNvCxnSpPr>
              <a:cxnSpLocks/>
              <a:stCxn id="50" idx="6"/>
              <a:endCxn id="42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95AD0A-B90A-5EEA-D322-8B1DABCDE6E1}"/>
                </a:ext>
              </a:extLst>
            </p:cNvPr>
            <p:cNvCxnSpPr>
              <a:cxnSpLocks/>
              <a:stCxn id="50" idx="2"/>
              <a:endCxn id="53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F01E1D-326F-CCDE-ACE3-6C025F49E2BA}"/>
                </a:ext>
              </a:extLst>
            </p:cNvPr>
            <p:cNvCxnSpPr>
              <a:cxnSpLocks/>
              <a:stCxn id="50" idx="7"/>
              <a:endCxn id="51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7CCB86-4A02-5C7E-5EBA-DB1F5956F6A7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F4ACFF9-9E55-2CDE-9F96-F8CC0EC07DB4}"/>
                </a:ext>
              </a:extLst>
            </p:cNvPr>
            <p:cNvCxnSpPr>
              <a:cxnSpLocks/>
              <a:stCxn id="51" idx="7"/>
              <a:endCxn id="52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1BEC10-B058-942A-B35A-C1E3C54319AE}"/>
                </a:ext>
              </a:extLst>
            </p:cNvPr>
            <p:cNvCxnSpPr>
              <a:cxnSpLocks/>
              <a:stCxn id="52" idx="3"/>
              <a:endCxn id="49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9FA5589-FCB9-9B65-D229-128AA509927D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F613EC-6582-DF86-7903-BD9033C36211}"/>
                </a:ext>
              </a:extLst>
            </p:cNvPr>
            <p:cNvCxnSpPr>
              <a:cxnSpLocks/>
              <a:stCxn id="52" idx="5"/>
              <a:endCxn id="41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B5E9D35-A976-31D0-43E8-4722FED32CF8}"/>
                </a:ext>
              </a:extLst>
            </p:cNvPr>
            <p:cNvCxnSpPr>
              <a:cxnSpLocks/>
              <a:stCxn id="54" idx="3"/>
              <a:endCxn id="41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642B2F-0595-699C-8D05-CB15EC696F36}"/>
                </a:ext>
              </a:extLst>
            </p:cNvPr>
            <p:cNvCxnSpPr>
              <a:cxnSpLocks/>
              <a:stCxn id="46" idx="2"/>
              <a:endCxn id="41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6DD0323-1426-2D21-EB94-08B330F0B0B0}"/>
                </a:ext>
              </a:extLst>
            </p:cNvPr>
            <p:cNvCxnSpPr>
              <a:cxnSpLocks/>
              <a:stCxn id="54" idx="5"/>
              <a:endCxn id="46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D802CC-69EA-CC28-1952-87370C0BBDB0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E8BA7E-FD8A-99C2-C6E9-BEC59904F345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A9D0464-B75C-6633-5423-5ED06A23CAC7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7594225-78F9-007B-96CF-A2EECAE2EA07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27B382-B386-DFD3-9209-1416412E11A6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BD28370-32A9-C88E-7F7B-27B7CF02469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423DF2-6E00-BF16-2EBA-4FEDB6438685}"/>
                </a:ext>
              </a:extLst>
            </p:cNvPr>
            <p:cNvCxnSpPr>
              <a:cxnSpLocks/>
              <a:stCxn id="50" idx="0"/>
              <a:endCxn id="76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4048DC-9CCB-55A4-6383-2B342DCB3E08}"/>
                </a:ext>
              </a:extLst>
            </p:cNvPr>
            <p:cNvCxnSpPr>
              <a:cxnSpLocks/>
              <a:stCxn id="51" idx="0"/>
              <a:endCxn id="77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25984C-2434-C85A-C5ED-8C277CB32F26}"/>
                </a:ext>
              </a:extLst>
            </p:cNvPr>
            <p:cNvCxnSpPr>
              <a:cxnSpLocks/>
              <a:stCxn id="54" idx="7"/>
              <a:endCxn id="74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F59FC5-4CC0-F1CC-D60B-16D682FEF8C1}"/>
                </a:ext>
              </a:extLst>
            </p:cNvPr>
            <p:cNvCxnSpPr>
              <a:cxnSpLocks/>
              <a:stCxn id="46" idx="7"/>
              <a:endCxn id="73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B9E846-A2E7-EF90-3FE3-CF5A408511B3}"/>
                </a:ext>
              </a:extLst>
            </p:cNvPr>
            <p:cNvCxnSpPr>
              <a:cxnSpLocks/>
              <a:stCxn id="47" idx="7"/>
              <a:endCxn id="73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E8AD11-C1D5-524D-CB52-379292DAF6D1}"/>
                </a:ext>
              </a:extLst>
            </p:cNvPr>
            <p:cNvCxnSpPr>
              <a:cxnSpLocks/>
              <a:stCxn id="74" idx="1"/>
              <a:endCxn id="78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2790F1-DC17-7C16-B42E-AF74DF8D1365}"/>
                </a:ext>
              </a:extLst>
            </p:cNvPr>
            <p:cNvCxnSpPr>
              <a:cxnSpLocks/>
              <a:stCxn id="52" idx="7"/>
              <a:endCxn id="75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E192A5-0B66-4D31-F2CC-766FB3A3BC05}"/>
                </a:ext>
              </a:extLst>
            </p:cNvPr>
            <p:cNvCxnSpPr>
              <a:cxnSpLocks/>
              <a:stCxn id="75" idx="3"/>
              <a:endCxn id="51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F6395C-1391-2643-C28C-771D1E265142}"/>
                </a:ext>
              </a:extLst>
            </p:cNvPr>
            <p:cNvCxnSpPr>
              <a:cxnSpLocks/>
              <a:stCxn id="74" idx="2"/>
              <a:endCxn id="75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D62CDC-6521-4A95-1DD1-405D7D699CC4}"/>
                </a:ext>
              </a:extLst>
            </p:cNvPr>
            <p:cNvCxnSpPr>
              <a:cxnSpLocks/>
              <a:stCxn id="75" idx="7"/>
              <a:endCxn id="78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96712C9-EA8D-2421-F517-91C2E22847A6}"/>
                </a:ext>
              </a:extLst>
            </p:cNvPr>
            <p:cNvCxnSpPr>
              <a:cxnSpLocks/>
              <a:stCxn id="73" idx="1"/>
              <a:endCxn id="74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303634-8B18-D2E8-8889-40229F45125C}"/>
                </a:ext>
              </a:extLst>
            </p:cNvPr>
            <p:cNvCxnSpPr>
              <a:cxnSpLocks/>
              <a:stCxn id="75" idx="3"/>
              <a:endCxn id="77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437DED-CAFF-E347-E422-8432AAD1698E}"/>
                </a:ext>
              </a:extLst>
            </p:cNvPr>
            <p:cNvCxnSpPr>
              <a:cxnSpLocks/>
              <a:stCxn id="78" idx="2"/>
              <a:endCxn id="77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527162C-EE5D-0AC7-6A2B-C45BB5D3F24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4B0031-4DD2-6096-13FE-14AB3CA8DFFA}"/>
                </a:ext>
              </a:extLst>
            </p:cNvPr>
            <p:cNvCxnSpPr>
              <a:cxnSpLocks/>
              <a:stCxn id="77" idx="3"/>
              <a:endCxn id="76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5CD1A2-8F57-2FB8-8A11-18033978DA9B}"/>
                </a:ext>
              </a:extLst>
            </p:cNvPr>
            <p:cNvCxnSpPr>
              <a:cxnSpLocks/>
              <a:stCxn id="51" idx="2"/>
              <a:endCxn id="53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BFF3EDE-402D-053A-583E-EC964C28551A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accent2"/>
                  </a:solidFill>
                </a:rPr>
                <a:t>T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Theorem [2]: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approximation of all eccentricities in total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 </a:t>
                </a: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blipFill>
                <a:blip r:embed="rId12"/>
                <a:stretch>
                  <a:fillRect l="-719" t="-7463" r="-19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F314A059-A40D-B1CF-B22F-C32F3145C372}"/>
              </a:ext>
            </a:extLst>
          </p:cNvPr>
          <p:cNvSpPr txBox="1"/>
          <p:nvPr/>
        </p:nvSpPr>
        <p:spPr>
          <a:xfrm>
            <a:off x="261810" y="6245058"/>
            <a:ext cx="847541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[2] 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</p:txBody>
      </p:sp>
    </p:spTree>
    <p:extLst>
      <p:ext uri="{BB962C8B-B14F-4D97-AF65-F5344CB8AC3E}">
        <p14:creationId xmlns:p14="http://schemas.microsoft.com/office/powerpoint/2010/main" val="147082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082568"/>
                <a:ext cx="8408968" cy="5094396"/>
              </a:xfrm>
            </p:spPr>
            <p:txBody>
              <a:bodyPr/>
              <a:lstStyle/>
              <a:p>
                <a:r>
                  <a:rPr lang="en-US" dirty="0"/>
                  <a:t>Find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mutually distant </a:t>
                </a:r>
                <a:r>
                  <a:rPr lang="en-US" dirty="0"/>
                  <a:t>pair of vertices </a:t>
                </a:r>
                <a:r>
                  <a:rPr lang="en-US" dirty="0" err="1"/>
                  <a:t>x,y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082568"/>
                <a:ext cx="8408968" cy="5094396"/>
              </a:xfrm>
              <a:blipFill>
                <a:blip r:embed="rId3"/>
                <a:stretch>
                  <a:fillRect l="-603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A3E5F5-50B7-411F-7F1C-6EDF491A48E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431290" y="2114256"/>
            <a:ext cx="4082239" cy="41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ED2CDF-EF96-854F-559E-4306988B04FB}"/>
              </a:ext>
            </a:extLst>
          </p:cNvPr>
          <p:cNvCxnSpPr>
            <a:cxnSpLocks/>
            <a:stCxn id="11" idx="3"/>
            <a:endCxn id="14" idx="6"/>
          </p:cNvCxnSpPr>
          <p:nvPr/>
        </p:nvCxnSpPr>
        <p:spPr>
          <a:xfrm flipH="1">
            <a:off x="1338674" y="2162749"/>
            <a:ext cx="5194942" cy="592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4809A9-BAB3-99AC-6E3F-063C868559D9}"/>
              </a:ext>
            </a:extLst>
          </p:cNvPr>
          <p:cNvCxnSpPr>
            <a:cxnSpLocks/>
            <a:stCxn id="14" idx="5"/>
            <a:endCxn id="17" idx="2"/>
          </p:cNvCxnSpPr>
          <p:nvPr/>
        </p:nvCxnSpPr>
        <p:spPr>
          <a:xfrm flipV="1">
            <a:off x="1318587" y="2565646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7F3B0-8DC2-03E3-05A5-72ACC89E451A}"/>
              </a:ext>
            </a:extLst>
          </p:cNvPr>
          <p:cNvCxnSpPr>
            <a:cxnSpLocks/>
            <a:stCxn id="17" idx="3"/>
            <a:endCxn id="37" idx="6"/>
          </p:cNvCxnSpPr>
          <p:nvPr/>
        </p:nvCxnSpPr>
        <p:spPr>
          <a:xfrm flipH="1">
            <a:off x="889198" y="2614139"/>
            <a:ext cx="6688331" cy="6437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4BBAF-75B7-CBA1-8F49-C5B3005E929D}"/>
              </a:ext>
            </a:extLst>
          </p:cNvPr>
          <p:cNvGrpSpPr/>
          <p:nvPr/>
        </p:nvGrpSpPr>
        <p:grpSpPr>
          <a:xfrm>
            <a:off x="1876561" y="1881463"/>
            <a:ext cx="554729" cy="369332"/>
            <a:chOff x="1410472" y="2370001"/>
            <a:chExt cx="554729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2801D7-F7DE-658D-5F0B-B60132646616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7D7727E-E2B4-04C6-E77C-5204B55064A2}"/>
                    </a:ext>
                  </a:extLst>
                </p:cNvPr>
                <p:cNvSpPr txBox="1"/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A0E3BA-62C9-5A45-BCDA-162AF5721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04B12-5DE0-6D29-D7F5-926B7ED797B2}"/>
              </a:ext>
            </a:extLst>
          </p:cNvPr>
          <p:cNvGrpSpPr/>
          <p:nvPr/>
        </p:nvGrpSpPr>
        <p:grpSpPr>
          <a:xfrm>
            <a:off x="6513529" y="1928580"/>
            <a:ext cx="590923" cy="369332"/>
            <a:chOff x="6343489" y="2599754"/>
            <a:chExt cx="590923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67BA60-3540-CCBB-F44D-5A60110CEFFF}"/>
                </a:ext>
              </a:extLst>
            </p:cNvPr>
            <p:cNvSpPr/>
            <p:nvPr/>
          </p:nvSpPr>
          <p:spPr>
            <a:xfrm>
              <a:off x="6343489" y="271685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E03EBC-7AFA-53EC-751A-F9AF1C133C19}"/>
                    </a:ext>
                  </a:extLst>
                </p:cNvPr>
                <p:cNvSpPr txBox="1"/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0BBCB3E-E2D3-3C44-9D7F-0A594F3B9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D4D17C-DEBA-CE38-9F9E-5FF285CC3ABF}"/>
              </a:ext>
            </a:extLst>
          </p:cNvPr>
          <p:cNvGrpSpPr/>
          <p:nvPr/>
        </p:nvGrpSpPr>
        <p:grpSpPr>
          <a:xfrm>
            <a:off x="772056" y="2519401"/>
            <a:ext cx="566618" cy="369332"/>
            <a:chOff x="828988" y="2901712"/>
            <a:chExt cx="566618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599946-2084-A439-C0F2-805C40029316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AFC63E-B3CE-A23D-C2ED-18F26C350DA7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2D175D-B671-F7CA-17B5-5533992135D1}"/>
              </a:ext>
            </a:extLst>
          </p:cNvPr>
          <p:cNvGrpSpPr/>
          <p:nvPr/>
        </p:nvGrpSpPr>
        <p:grpSpPr>
          <a:xfrm>
            <a:off x="7557442" y="2336347"/>
            <a:ext cx="615111" cy="369332"/>
            <a:chOff x="7257825" y="3089900"/>
            <a:chExt cx="615111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F20F67-4D41-F0D3-8328-71BA313BBDF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B54E46-BA21-338F-8440-38CABE1C08A1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94BF5D0-0EBB-2E40-A1C5-9DCE5FDFD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19DA3-F742-4A29-EE51-C7960108553E}"/>
              </a:ext>
            </a:extLst>
          </p:cNvPr>
          <p:cNvGrpSpPr/>
          <p:nvPr/>
        </p:nvGrpSpPr>
        <p:grpSpPr>
          <a:xfrm>
            <a:off x="371777" y="3058912"/>
            <a:ext cx="517421" cy="369332"/>
            <a:chOff x="367939" y="3674063"/>
            <a:chExt cx="517421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0EA0C6-9CFF-15FA-AAD5-E186945C8DB4}"/>
                </a:ext>
              </a:extLst>
            </p:cNvPr>
            <p:cNvSpPr/>
            <p:nvPr/>
          </p:nvSpPr>
          <p:spPr>
            <a:xfrm>
              <a:off x="748200" y="380447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AE41ECA-011B-F136-D042-8EA3D27718E3}"/>
                    </a:ext>
                  </a:extLst>
                </p:cNvPr>
                <p:cNvSpPr txBox="1"/>
                <p:nvPr/>
              </p:nvSpPr>
              <p:spPr>
                <a:xfrm>
                  <a:off x="367939" y="3674063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02ADDD-CCA2-C94F-AF6A-6DA84930B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39" y="3674063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60E7943-4174-3769-F731-E158EE5FB7A2}"/>
              </a:ext>
            </a:extLst>
          </p:cNvPr>
          <p:cNvSpPr txBox="1"/>
          <p:nvPr/>
        </p:nvSpPr>
        <p:spPr>
          <a:xfrm>
            <a:off x="2469641" y="315382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E13CA-2568-75AE-7A76-F40DBE7659BF}"/>
              </a:ext>
            </a:extLst>
          </p:cNvPr>
          <p:cNvGrpSpPr/>
          <p:nvPr/>
        </p:nvGrpSpPr>
        <p:grpSpPr>
          <a:xfrm>
            <a:off x="57189" y="3660254"/>
            <a:ext cx="556881" cy="369332"/>
            <a:chOff x="295146" y="3965139"/>
            <a:chExt cx="55688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18E5F7E-B450-8980-198A-6F829391C1BE}"/>
                    </a:ext>
                  </a:extLst>
                </p:cNvPr>
                <p:cNvSpPr txBox="1"/>
                <p:nvPr/>
              </p:nvSpPr>
              <p:spPr>
                <a:xfrm>
                  <a:off x="295146" y="3965139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FAF43F0-384A-584A-B08C-A8C0131A6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46" y="3965139"/>
                  <a:ext cx="4452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F842-88AE-5FDE-FC62-DF6CE819254F}"/>
                </a:ext>
              </a:extLst>
            </p:cNvPr>
            <p:cNvSpPr/>
            <p:nvPr/>
          </p:nvSpPr>
          <p:spPr>
            <a:xfrm>
              <a:off x="714867" y="40337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B49491-4824-62F7-67FB-6C8979558E64}"/>
              </a:ext>
            </a:extLst>
          </p:cNvPr>
          <p:cNvGrpSpPr/>
          <p:nvPr/>
        </p:nvGrpSpPr>
        <p:grpSpPr>
          <a:xfrm>
            <a:off x="8367878" y="3510914"/>
            <a:ext cx="776122" cy="369332"/>
            <a:chOff x="7739228" y="3820893"/>
            <a:chExt cx="77612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EF04679-3E4D-B2A7-A2E9-BEEF83DD1EEF}"/>
                    </a:ext>
                  </a:extLst>
                </p:cNvPr>
                <p:cNvSpPr txBox="1"/>
                <p:nvPr/>
              </p:nvSpPr>
              <p:spPr>
                <a:xfrm>
                  <a:off x="7850489" y="3820893"/>
                  <a:ext cx="6648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7489DB3-5CDB-534E-839B-4428FE146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489" y="3820893"/>
                  <a:ext cx="66486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68A8C85-7557-765E-B71D-6DA6FA0D01C7}"/>
                </a:ext>
              </a:extLst>
            </p:cNvPr>
            <p:cNvSpPr/>
            <p:nvPr/>
          </p:nvSpPr>
          <p:spPr>
            <a:xfrm>
              <a:off x="7739228" y="3965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D40DE-FD90-E0E8-943D-F1CB239CBFE8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614070" y="3723740"/>
            <a:ext cx="7753808" cy="736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BAD79E-7B28-9721-7EB7-03B8B50CFA3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49728" y="3243578"/>
            <a:ext cx="1504784" cy="42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4EA6C3-3B97-093A-67EF-4F470B818CB3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593983" y="3640835"/>
            <a:ext cx="1436405" cy="1080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E732CB-5A2E-1D5E-8CC1-1C1E921586E6}"/>
                  </a:ext>
                </a:extLst>
              </p:cNvPr>
              <p:cNvSpPr txBox="1"/>
              <p:nvPr/>
            </p:nvSpPr>
            <p:spPr>
              <a:xfrm rot="21259013">
                <a:off x="1764368" y="2260321"/>
                <a:ext cx="2849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E732CB-5A2E-1D5E-8CC1-1C1E92158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9013">
                <a:off x="1764368" y="2260321"/>
                <a:ext cx="28498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0EA19D37-D6C8-36F8-715C-8B18752D70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860" y="1312980"/>
            <a:ext cx="2908859" cy="5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9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082568"/>
                <a:ext cx="8408968" cy="5094396"/>
              </a:xfrm>
            </p:spPr>
            <p:txBody>
              <a:bodyPr/>
              <a:lstStyle/>
              <a:p>
                <a:r>
                  <a:rPr lang="en-US" dirty="0"/>
                  <a:t>Find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mutually distant </a:t>
                </a:r>
                <a:r>
                  <a:rPr lang="en-US" dirty="0"/>
                  <a:t>pair of vertices </a:t>
                </a:r>
                <a:r>
                  <a:rPr lang="en-US" dirty="0" err="1"/>
                  <a:t>x,y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Run breadth-first search (BFS) from the middle vertex </a:t>
                </a:r>
                <a:r>
                  <a:rPr lang="en-US" i="1" dirty="0"/>
                  <a:t>c </a:t>
                </a:r>
                <a:r>
                  <a:rPr lang="en-US" dirty="0"/>
                  <a:t>of the mutually distant pair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show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082568"/>
                <a:ext cx="8408968" cy="5094396"/>
              </a:xfrm>
              <a:blipFill>
                <a:blip r:embed="rId3"/>
                <a:stretch>
                  <a:fillRect l="-603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E13CA-2568-75AE-7A76-F40DBE7659BF}"/>
              </a:ext>
            </a:extLst>
          </p:cNvPr>
          <p:cNvGrpSpPr/>
          <p:nvPr/>
        </p:nvGrpSpPr>
        <p:grpSpPr>
          <a:xfrm>
            <a:off x="57189" y="3660254"/>
            <a:ext cx="556881" cy="369332"/>
            <a:chOff x="295146" y="3965139"/>
            <a:chExt cx="55688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18E5F7E-B450-8980-198A-6F829391C1BE}"/>
                    </a:ext>
                  </a:extLst>
                </p:cNvPr>
                <p:cNvSpPr txBox="1"/>
                <p:nvPr/>
              </p:nvSpPr>
              <p:spPr>
                <a:xfrm>
                  <a:off x="295146" y="3965139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FAF43F0-384A-584A-B08C-A8C0131A6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46" y="3965139"/>
                  <a:ext cx="4452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F842-88AE-5FDE-FC62-DF6CE819254F}"/>
                </a:ext>
              </a:extLst>
            </p:cNvPr>
            <p:cNvSpPr/>
            <p:nvPr/>
          </p:nvSpPr>
          <p:spPr>
            <a:xfrm>
              <a:off x="714867" y="40337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B49491-4824-62F7-67FB-6C8979558E64}"/>
              </a:ext>
            </a:extLst>
          </p:cNvPr>
          <p:cNvGrpSpPr/>
          <p:nvPr/>
        </p:nvGrpSpPr>
        <p:grpSpPr>
          <a:xfrm>
            <a:off x="8367878" y="3510914"/>
            <a:ext cx="776122" cy="369332"/>
            <a:chOff x="7739228" y="3820893"/>
            <a:chExt cx="77612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EF04679-3E4D-B2A7-A2E9-BEEF83DD1EEF}"/>
                    </a:ext>
                  </a:extLst>
                </p:cNvPr>
                <p:cNvSpPr txBox="1"/>
                <p:nvPr/>
              </p:nvSpPr>
              <p:spPr>
                <a:xfrm>
                  <a:off x="7850489" y="3820893"/>
                  <a:ext cx="6648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7489DB3-5CDB-534E-839B-4428FE146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489" y="3820893"/>
                  <a:ext cx="66486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68A8C85-7557-765E-B71D-6DA6FA0D01C7}"/>
                </a:ext>
              </a:extLst>
            </p:cNvPr>
            <p:cNvSpPr/>
            <p:nvPr/>
          </p:nvSpPr>
          <p:spPr>
            <a:xfrm>
              <a:off x="7739228" y="3965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D40DE-FD90-E0E8-943D-F1CB239CBFE8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614070" y="3723740"/>
            <a:ext cx="7753808" cy="736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EA19D37-D6C8-36F8-715C-8B18752D70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60" y="1312980"/>
            <a:ext cx="2908859" cy="56848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93D2975-CE9F-9BBB-349C-256BFC63823D}"/>
              </a:ext>
            </a:extLst>
          </p:cNvPr>
          <p:cNvGrpSpPr/>
          <p:nvPr/>
        </p:nvGrpSpPr>
        <p:grpSpPr>
          <a:xfrm>
            <a:off x="4209310" y="3358965"/>
            <a:ext cx="725379" cy="708338"/>
            <a:chOff x="1672352" y="4997003"/>
            <a:chExt cx="725379" cy="708338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209D9F-5532-5731-463E-F81E3E67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4997003"/>
              <a:ext cx="0" cy="4189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141F222-9C97-F357-AE19-8B6430729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5100034"/>
              <a:ext cx="202973" cy="3159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9174D3-79DD-C8CE-8FF4-A63E8A3D09B7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5944"/>
              <a:ext cx="0" cy="28939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AB586BF-5431-029C-3020-390A7D624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5348" y="5100034"/>
              <a:ext cx="259724" cy="3159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66A21AC-71D7-FDE4-6C4E-7883769183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352" y="5351171"/>
              <a:ext cx="352720" cy="647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57034EF-B768-E889-AF3F-2A232CC09379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372659" cy="849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17FB34E-5918-6E99-8701-A803F97F1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348" y="5413136"/>
              <a:ext cx="233966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D2475E4-95DF-9C2F-57BE-3CD8BBCCD830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294795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90C7A04-7993-D4A1-AE42-611B815605D6}"/>
              </a:ext>
            </a:extLst>
          </p:cNvPr>
          <p:cNvGrpSpPr/>
          <p:nvPr/>
        </p:nvGrpSpPr>
        <p:grpSpPr>
          <a:xfrm>
            <a:off x="4469145" y="3703912"/>
            <a:ext cx="350673" cy="433695"/>
            <a:chOff x="1793765" y="2575937"/>
            <a:chExt cx="350673" cy="43369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2B616B6-49CC-41EF-AE2A-DFDA2A0D0975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1B6B761-641D-F0D4-F199-461D03D0BCD3}"/>
                    </a:ext>
                  </a:extLst>
                </p:cNvPr>
                <p:cNvSpPr txBox="1"/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027C223-FD47-9947-B200-DBCFDC39F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67210E-6C5F-3608-A4E6-1A513269EE8A}"/>
              </a:ext>
            </a:extLst>
          </p:cNvPr>
          <p:cNvGrpSpPr/>
          <p:nvPr/>
        </p:nvGrpSpPr>
        <p:grpSpPr>
          <a:xfrm>
            <a:off x="5938513" y="4046168"/>
            <a:ext cx="2665841" cy="2057979"/>
            <a:chOff x="6319180" y="2607940"/>
            <a:chExt cx="2665841" cy="20579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7C56CB6-54BB-3AA1-9F58-C5FB0C281C41}"/>
                </a:ext>
              </a:extLst>
            </p:cNvPr>
            <p:cNvGrpSpPr/>
            <p:nvPr/>
          </p:nvGrpSpPr>
          <p:grpSpPr>
            <a:xfrm>
              <a:off x="7446155" y="4238051"/>
              <a:ext cx="350673" cy="427868"/>
              <a:chOff x="1671267" y="2575937"/>
              <a:chExt cx="350673" cy="427868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EC6AFCD-3F81-308E-7D22-29FCC35F75E0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B8ABD55D-A993-52E4-597D-677FBD05450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0E8DF4-B4DE-CA44-9902-2A5B9CC7A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52B62B-42F3-4960-A73F-CB2987C72A36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6B5B94C-6450-12BE-C29C-8E5E62D380F8}"/>
                </a:ext>
              </a:extLst>
            </p:cNvPr>
            <p:cNvCxnSpPr>
              <a:cxnSpLocks/>
              <a:stCxn id="26" idx="5"/>
              <a:endCxn id="106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991DB3-B02A-1E9D-CB7B-449CE653CA25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7B29AD-6E63-970B-8656-22898A76FE77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B9745B-A828-C302-3EED-C81961C46FC2}"/>
                </a:ext>
              </a:extLst>
            </p:cNvPr>
            <p:cNvCxnSpPr>
              <a:cxnSpLocks/>
              <a:stCxn id="25" idx="5"/>
              <a:endCxn id="28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F5027C-0A81-73DE-8065-FABBC7AA402D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CDFABB-29FB-FBB4-BD7B-6E2E59A5266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81BADD-51FD-1E45-6AD6-32AD4E9482E0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98F807-FAB0-3E6B-7D07-CCEE506EDD90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F91F913-8A5E-0EAF-4109-694AF0B44414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989E9E-7A77-FB64-FBFE-3DB6C622E22D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31C9F0-D792-DF52-E500-422C0FD1C2DD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7AA7FD-E85C-5FF2-1E95-81765715308A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78C83D-7A30-61BA-03B8-98CEBC31FA79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19C34E-CAA3-08D8-D8FA-98EA4405F8A0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B895877-72E8-C43B-2370-4D9B58BCA3C6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4871701-7CC9-3303-ABD4-5E77600C4216}"/>
                </a:ext>
              </a:extLst>
            </p:cNvPr>
            <p:cNvCxnSpPr>
              <a:cxnSpLocks/>
              <a:stCxn id="28" idx="5"/>
              <a:endCxn id="32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145B02-4FC7-97B9-A187-5CA4D77048F5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72242D6-B557-E6A7-6B0F-DD7D8169B951}"/>
                </a:ext>
              </a:extLst>
            </p:cNvPr>
            <p:cNvCxnSpPr>
              <a:cxnSpLocks/>
              <a:stCxn id="28" idx="7"/>
              <a:endCxn id="30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E28EB42-9256-A008-A1C6-A59B9734F6A7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19D96B-1FFF-37EA-81D3-AA2CD27BACF5}"/>
                </a:ext>
              </a:extLst>
            </p:cNvPr>
            <p:cNvCxnSpPr>
              <a:cxnSpLocks/>
              <a:stCxn id="30" idx="5"/>
              <a:endCxn id="31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675ED6A-8B2C-2838-38D6-39A4085A2EFE}"/>
                </a:ext>
              </a:extLst>
            </p:cNvPr>
            <p:cNvCxnSpPr>
              <a:cxnSpLocks/>
              <a:stCxn id="33" idx="5"/>
              <a:endCxn id="25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4A9964-DDB7-160B-0FBD-5411B4329233}"/>
                </a:ext>
              </a:extLst>
            </p:cNvPr>
            <p:cNvCxnSpPr>
              <a:cxnSpLocks/>
              <a:stCxn id="26" idx="7"/>
              <a:endCxn id="33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53CE59-D0A2-68D3-80B3-D81EDD6266E2}"/>
                </a:ext>
              </a:extLst>
            </p:cNvPr>
            <p:cNvCxnSpPr>
              <a:cxnSpLocks/>
              <a:stCxn id="34" idx="6"/>
              <a:endCxn id="26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D82560-5299-3314-B3D0-6478C3A29FEC}"/>
                </a:ext>
              </a:extLst>
            </p:cNvPr>
            <p:cNvCxnSpPr>
              <a:cxnSpLocks/>
              <a:stCxn id="34" idx="2"/>
              <a:endCxn id="51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E93462-C3A8-167E-859E-51887BE7A2F8}"/>
                </a:ext>
              </a:extLst>
            </p:cNvPr>
            <p:cNvCxnSpPr>
              <a:cxnSpLocks/>
              <a:stCxn id="34" idx="7"/>
              <a:endCxn id="35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8F41CBB-2009-B13A-8FD2-54DA13793F7F}"/>
                </a:ext>
              </a:extLst>
            </p:cNvPr>
            <p:cNvCxnSpPr>
              <a:cxnSpLocks/>
              <a:stCxn id="35" idx="6"/>
              <a:endCxn id="33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B6136AC-CF6B-4B9F-D185-B2AB3E925327}"/>
                </a:ext>
              </a:extLst>
            </p:cNvPr>
            <p:cNvCxnSpPr>
              <a:cxnSpLocks/>
              <a:stCxn id="35" idx="7"/>
              <a:endCxn id="36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BAB99DB-45D1-5B81-6C1A-4865681C92FB}"/>
                </a:ext>
              </a:extLst>
            </p:cNvPr>
            <p:cNvCxnSpPr>
              <a:cxnSpLocks/>
              <a:stCxn id="36" idx="3"/>
              <a:endCxn id="33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06652CA-75F9-3CA7-1261-A1BBFD5AABE4}"/>
                </a:ext>
              </a:extLst>
            </p:cNvPr>
            <p:cNvCxnSpPr>
              <a:cxnSpLocks/>
              <a:stCxn id="36" idx="6"/>
              <a:endCxn id="52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DD3A04A-2A53-6BF7-DB70-D9A7F26DB4BF}"/>
                </a:ext>
              </a:extLst>
            </p:cNvPr>
            <p:cNvCxnSpPr>
              <a:cxnSpLocks/>
              <a:stCxn id="36" idx="5"/>
              <a:endCxn id="25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458E596-7959-A266-B5F6-88B20A3B7F51}"/>
                </a:ext>
              </a:extLst>
            </p:cNvPr>
            <p:cNvCxnSpPr>
              <a:cxnSpLocks/>
              <a:stCxn id="52" idx="3"/>
              <a:endCxn id="25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59799E2-DDC4-49D3-A5EA-6596633696F0}"/>
                </a:ext>
              </a:extLst>
            </p:cNvPr>
            <p:cNvCxnSpPr>
              <a:cxnSpLocks/>
              <a:stCxn id="30" idx="2"/>
              <a:endCxn id="25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0350648-6348-C713-A1AD-8C3D812BB216}"/>
                </a:ext>
              </a:extLst>
            </p:cNvPr>
            <p:cNvCxnSpPr>
              <a:cxnSpLocks/>
              <a:stCxn id="52" idx="5"/>
              <a:endCxn id="30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985F472-713A-E0E8-B1F8-4CE82B095134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F71926B-2F72-2BC2-1831-E17A0A2648B2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7EA5D34-0888-143C-B768-FAE81B1EF673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224549E-868B-D80F-B5F6-834BF914490E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B9B1524-2BA3-38E8-644C-03A65C325D52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D070542-8AD6-DF7C-BD91-1EB538339ADA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5D8250B-208A-B1D6-217C-C94E1E91A95F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B0A96D-3662-FFAF-6654-DEE1868825B0}"/>
                </a:ext>
              </a:extLst>
            </p:cNvPr>
            <p:cNvCxnSpPr>
              <a:cxnSpLocks/>
              <a:stCxn id="35" idx="0"/>
              <a:endCxn id="87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04ACBF8-70F0-56CA-E547-3C325D2DF675}"/>
                </a:ext>
              </a:extLst>
            </p:cNvPr>
            <p:cNvCxnSpPr>
              <a:cxnSpLocks/>
              <a:stCxn id="52" idx="7"/>
              <a:endCxn id="84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CAE34B0-08D5-C017-1CC0-AE00A8CFCF23}"/>
                </a:ext>
              </a:extLst>
            </p:cNvPr>
            <p:cNvCxnSpPr>
              <a:cxnSpLocks/>
              <a:stCxn id="30" idx="7"/>
              <a:endCxn id="83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B14F04-C560-4FB2-9F7C-3A64748A61B4}"/>
                </a:ext>
              </a:extLst>
            </p:cNvPr>
            <p:cNvCxnSpPr>
              <a:cxnSpLocks/>
              <a:stCxn id="31" idx="7"/>
              <a:endCxn id="83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3C3D726-0FAB-7B4E-080A-2344DCF69D52}"/>
                </a:ext>
              </a:extLst>
            </p:cNvPr>
            <p:cNvCxnSpPr>
              <a:cxnSpLocks/>
              <a:stCxn id="84" idx="1"/>
              <a:endCxn id="88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9A3D3A-227D-EC7C-B19C-CA1A9995615A}"/>
                </a:ext>
              </a:extLst>
            </p:cNvPr>
            <p:cNvCxnSpPr>
              <a:cxnSpLocks/>
              <a:stCxn id="36" idx="7"/>
              <a:endCxn id="85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2A0F03-CB93-0C8E-B080-5FEBEEC7F146}"/>
                </a:ext>
              </a:extLst>
            </p:cNvPr>
            <p:cNvCxnSpPr>
              <a:cxnSpLocks/>
              <a:stCxn id="85" idx="3"/>
              <a:endCxn id="35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64CCF3B-8B63-0D1A-DEEA-0262BCE49440}"/>
                </a:ext>
              </a:extLst>
            </p:cNvPr>
            <p:cNvCxnSpPr>
              <a:cxnSpLocks/>
              <a:stCxn id="84" idx="2"/>
              <a:endCxn id="85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ABC0D5-8168-FFBF-4656-3CCD69C569D9}"/>
                </a:ext>
              </a:extLst>
            </p:cNvPr>
            <p:cNvCxnSpPr>
              <a:cxnSpLocks/>
              <a:stCxn id="85" idx="7"/>
              <a:endCxn id="88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D517C0C-95BC-215D-4010-811082A4B3D9}"/>
                </a:ext>
              </a:extLst>
            </p:cNvPr>
            <p:cNvCxnSpPr>
              <a:cxnSpLocks/>
              <a:stCxn id="83" idx="1"/>
              <a:endCxn id="84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2395BB-C42F-4E18-4923-6F49477C7D93}"/>
                </a:ext>
              </a:extLst>
            </p:cNvPr>
            <p:cNvCxnSpPr>
              <a:cxnSpLocks/>
              <a:stCxn id="85" idx="3"/>
              <a:endCxn id="87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6326062-4B91-346A-21D6-016924AD29D5}"/>
                </a:ext>
              </a:extLst>
            </p:cNvPr>
            <p:cNvCxnSpPr>
              <a:cxnSpLocks/>
              <a:stCxn id="88" idx="2"/>
              <a:endCxn id="87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FBF7D3-0EDA-4C2A-78C5-1DE0C6C3F88B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BF018C-754D-7D35-6E60-AEE70D3F79BE}"/>
                </a:ext>
              </a:extLst>
            </p:cNvPr>
            <p:cNvCxnSpPr>
              <a:cxnSpLocks/>
              <a:stCxn id="87" idx="3"/>
              <a:endCxn id="86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973893B-72E7-DE07-A10A-31789BA5A19E}"/>
                </a:ext>
              </a:extLst>
            </p:cNvPr>
            <p:cNvCxnSpPr>
              <a:cxnSpLocks/>
              <a:stCxn id="35" idx="2"/>
              <a:endCxn id="51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340096-1C5F-B81E-548F-C29722565B89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accent2"/>
                  </a:solidFill>
                </a:rPr>
                <a:t>T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34BA14E-3C39-BB6E-D3F9-B09AA8E4E0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6116" y="4155943"/>
            <a:ext cx="3603994" cy="534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B7858DB4-2890-E971-CB10-BB2E60BC7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Theorem [2]: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approximation of all eccentricities in total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 </a:t>
                </a: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B7858DB4-2890-E971-CB10-BB2E60BC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blipFill>
                <a:blip r:embed="rId14"/>
                <a:stretch>
                  <a:fillRect l="-719" t="-7463" r="-19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3DFBEBC9-31DA-FC09-E396-63C32F3F7469}"/>
              </a:ext>
            </a:extLst>
          </p:cNvPr>
          <p:cNvSpPr txBox="1"/>
          <p:nvPr/>
        </p:nvSpPr>
        <p:spPr>
          <a:xfrm>
            <a:off x="261810" y="6245058"/>
            <a:ext cx="847541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[2] 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</p:txBody>
      </p:sp>
    </p:spTree>
    <p:extLst>
      <p:ext uri="{BB962C8B-B14F-4D97-AF65-F5344CB8AC3E}">
        <p14:creationId xmlns:p14="http://schemas.microsoft.com/office/powerpoint/2010/main" val="24750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</p:txBody>
      </p:sp>
    </p:spTree>
    <p:extLst>
      <p:ext uri="{BB962C8B-B14F-4D97-AF65-F5344CB8AC3E}">
        <p14:creationId xmlns:p14="http://schemas.microsoft.com/office/powerpoint/2010/main" val="3064543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  <a:r>
              <a:rPr lang="en-US" b="1" dirty="0">
                <a:solidFill>
                  <a:schemeClr val="accent1"/>
                </a:solidFill>
              </a:rPr>
              <a:t>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 Ex: vertex pursuit 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Routes: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Theoretical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Applied 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221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Games on graphs: cops vs. robbers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BF8B5-EEB8-4EA2-32CE-DCDE775F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71" y="1910085"/>
            <a:ext cx="5845629" cy="3897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64380-B377-92AA-28F7-6CE7A217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7" y="1525797"/>
            <a:ext cx="3086100" cy="2558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85EAE-E3B6-800F-CB93-E5DF42BC62B6}"/>
              </a:ext>
            </a:extLst>
          </p:cNvPr>
          <p:cNvSpPr txBox="1"/>
          <p:nvPr/>
        </p:nvSpPr>
        <p:spPr>
          <a:xfrm>
            <a:off x="1045681" y="408452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+mj-lt"/>
              </a:rPr>
              <a:t>robber-win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A38CB-9438-73D4-C0FB-0EA5FDA13D47}"/>
              </a:ext>
            </a:extLst>
          </p:cNvPr>
          <p:cNvSpPr txBox="1"/>
          <p:nvPr/>
        </p:nvSpPr>
        <p:spPr>
          <a:xfrm>
            <a:off x="7446761" y="2574328"/>
            <a:ext cx="133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</a:rPr>
              <a:t>cop-win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971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ny-power-grid">
            <a:extLst>
              <a:ext uri="{FF2B5EF4-FFF2-40B4-BE49-F238E27FC236}">
                <a16:creationId xmlns:a16="http://schemas.microsoft.com/office/drawing/2014/main" id="{5920A8E7-A04C-6E05-2957-A0334CB9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" y="762242"/>
            <a:ext cx="4443793" cy="61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graphicFrame>
        <p:nvGraphicFramePr>
          <p:cNvPr id="5" name="Object 2052">
            <a:extLst>
              <a:ext uri="{FF2B5EF4-FFF2-40B4-BE49-F238E27FC236}">
                <a16:creationId xmlns:a16="http://schemas.microsoft.com/office/drawing/2014/main" id="{2408DD3B-23DE-9963-9BD6-D11ECA146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73448"/>
              </p:ext>
            </p:extLst>
          </p:nvPr>
        </p:nvGraphicFramePr>
        <p:xfrm>
          <a:off x="1753497" y="2025562"/>
          <a:ext cx="7236438" cy="45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0087200" imgH="7006320" progId="Visio.Drawing.6">
                  <p:embed/>
                </p:oleObj>
              </mc:Choice>
              <mc:Fallback>
                <p:oleObj name="VISIO" r:id="rId4" imgW="10087200" imgH="7006320" progId="Visio.Drawing.6">
                  <p:embed/>
                  <p:pic>
                    <p:nvPicPr>
                      <p:cNvPr id="5" name="Object 2052">
                        <a:extLst>
                          <a:ext uri="{FF2B5EF4-FFF2-40B4-BE49-F238E27FC236}">
                            <a16:creationId xmlns:a16="http://schemas.microsoft.com/office/drawing/2014/main" id="{2408DD3B-23DE-9963-9BD6-D11ECA146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497" y="2025562"/>
                        <a:ext cx="7236438" cy="4556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5">
            <a:extLst>
              <a:ext uri="{FF2B5EF4-FFF2-40B4-BE49-F238E27FC236}">
                <a16:creationId xmlns:a16="http://schemas.microsoft.com/office/drawing/2014/main" id="{129DCD76-71ED-03C7-FEB0-D0146421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74" y="4279727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NYS Electric </a:t>
            </a:r>
          </a:p>
          <a:p>
            <a:pPr eaLnBrk="1" hangingPunct="1"/>
            <a:r>
              <a:rPr lang="en-US" altLang="en-US" sz="1600" dirty="0">
                <a:latin typeface="+mn-lt"/>
              </a:rPr>
              <a:t>Power Grid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E2D242EC-1FBF-617A-5A8D-CF8428E96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94" y="1543688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299004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Paths for Future Work (Theoretical)</a:t>
            </a:r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effectLst/>
                  </a:rPr>
                  <a:t>Every graph </a:t>
                </a:r>
                <a:r>
                  <a:rPr lang="en-US" sz="2000" b="0" i="1" dirty="0">
                    <a:effectLst/>
                  </a:rPr>
                  <a:t>G </a:t>
                </a:r>
                <a:r>
                  <a:rPr lang="en-US" sz="2000" b="0" dirty="0">
                    <a:effectLst/>
                  </a:rPr>
                  <a:t>can be isometrically embedded into the smallest </a:t>
                </a:r>
                <a:r>
                  <a:rPr lang="en-US" sz="2000" b="0" dirty="0" err="1">
                    <a:effectLst/>
                  </a:rPr>
                  <a:t>Helly</a:t>
                </a:r>
                <a:r>
                  <a:rPr lang="en-US" sz="2000" b="0" dirty="0">
                    <a:effectLst/>
                  </a:rPr>
                  <a:t> graph </a:t>
                </a:r>
                <a:r>
                  <a:rPr lang="en-US" sz="2000" i="1" dirty="0">
                    <a:latin typeface="Monotype Corsiva" panose="03010101010201010101" pitchFamily="66" charset="0"/>
                  </a:rPr>
                  <a:t>H  </a:t>
                </a:r>
                <a:r>
                  <a:rPr lang="en-US" sz="2000" dirty="0">
                    <a:latin typeface="Calibri" panose="020F0502020204030204" pitchFamily="34" charset="0"/>
                  </a:rPr>
                  <a:t>(G). </a:t>
                </a:r>
              </a:p>
              <a:p>
                <a:endParaRPr lang="en-US" sz="2000" dirty="0">
                  <a:effectLst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A family </a:t>
                </a:r>
                <a:r>
                  <a:rPr lang="en-US" sz="2000" i="1" dirty="0"/>
                  <a:t>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sets has the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Helly property </a:t>
                </a:r>
                <a:r>
                  <a:rPr lang="en-US" sz="2000" dirty="0"/>
                  <a:t>if for every subfamily </a:t>
                </a:r>
                <a:r>
                  <a:rPr lang="en-US" sz="2000" i="1" dirty="0"/>
                  <a:t>S</a:t>
                </a:r>
                <a:r>
                  <a:rPr lang="en-US" sz="2000" dirty="0"/>
                  <a:t> of </a:t>
                </a:r>
                <a:r>
                  <a:rPr lang="en-US" sz="2000" i="1" dirty="0"/>
                  <a:t>F</a:t>
                </a:r>
                <a:r>
                  <a:rPr lang="en-US" sz="2000" dirty="0"/>
                  <a:t> the following hold: if the elements of </a:t>
                </a:r>
                <a:r>
                  <a:rPr lang="en-US" sz="2000" i="1" dirty="0"/>
                  <a:t>S</a:t>
                </a:r>
                <a:r>
                  <a:rPr lang="en-US" sz="2000" dirty="0"/>
                  <a:t> pairwise intersect, then the intersection of all elements of </a:t>
                </a:r>
                <a:r>
                  <a:rPr lang="en-US" sz="2000" i="1" dirty="0"/>
                  <a:t>S</a:t>
                </a:r>
                <a:r>
                  <a:rPr lang="en-US" sz="2000" dirty="0"/>
                  <a:t> is also non-empty. </a:t>
                </a:r>
                <a:endParaRPr lang="en-US" sz="2000" dirty="0">
                  <a:effectLst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 graph is called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Helly</a:t>
                </a:r>
                <a:r>
                  <a:rPr lang="en-US" sz="2000" dirty="0"/>
                  <a:t> if its family of disks satisfies the Helly property.</a:t>
                </a:r>
              </a:p>
              <a:p>
                <a:endParaRPr lang="en-US" sz="2000" dirty="0">
                  <a:effectLst/>
                </a:endParaRPr>
              </a:p>
              <a:p>
                <a:endParaRPr lang="en-US" sz="2000" dirty="0"/>
              </a:p>
              <a:p>
                <a:endParaRPr lang="en-US" sz="2000" dirty="0"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3477875"/>
              </a:xfrm>
              <a:prstGeom prst="rect">
                <a:avLst/>
              </a:prstGeom>
              <a:blipFill>
                <a:blip r:embed="rId3"/>
                <a:stretch>
                  <a:fillRect l="-729" t="-1460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A57DDC5-EC89-DB82-61C9-3B733BAE95BE}"/>
              </a:ext>
            </a:extLst>
          </p:cNvPr>
          <p:cNvSpPr/>
          <p:nvPr/>
        </p:nvSpPr>
        <p:spPr>
          <a:xfrm>
            <a:off x="1723147" y="4198389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1DF003-EA7E-4720-3DBC-10DB23D3FC04}"/>
              </a:ext>
            </a:extLst>
          </p:cNvPr>
          <p:cNvSpPr/>
          <p:nvPr/>
        </p:nvSpPr>
        <p:spPr>
          <a:xfrm>
            <a:off x="2715132" y="4198389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8EBC1-2931-E358-DE7C-36CB9E826453}"/>
              </a:ext>
            </a:extLst>
          </p:cNvPr>
          <p:cNvSpPr/>
          <p:nvPr/>
        </p:nvSpPr>
        <p:spPr>
          <a:xfrm>
            <a:off x="1723147" y="5132185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DD4F41-9C5D-9797-B557-A69A6C2CB82B}"/>
              </a:ext>
            </a:extLst>
          </p:cNvPr>
          <p:cNvSpPr/>
          <p:nvPr/>
        </p:nvSpPr>
        <p:spPr>
          <a:xfrm>
            <a:off x="2715132" y="5132184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909EF0-AFC9-1283-F363-2CD6B7930A39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1881088" y="5206999"/>
            <a:ext cx="834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82FE13-2866-8191-162D-254D7ED4419D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794103" y="4348018"/>
            <a:ext cx="0" cy="7841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C6645F-6E7F-208D-9619-B57F235A11A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1881088" y="4273204"/>
            <a:ext cx="83404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BECD96-FD25-CECD-66D3-95910BFF9625}"/>
              </a:ext>
            </a:extLst>
          </p:cNvPr>
          <p:cNvCxnSpPr>
            <a:cxnSpLocks/>
            <a:stCxn id="5" idx="0"/>
            <a:endCxn id="3" idx="4"/>
          </p:cNvCxnSpPr>
          <p:nvPr/>
        </p:nvCxnSpPr>
        <p:spPr>
          <a:xfrm flipV="1">
            <a:off x="1802118" y="4348018"/>
            <a:ext cx="0" cy="784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AA7260B-D00F-4076-37DB-989AF299AE69}"/>
              </a:ext>
            </a:extLst>
          </p:cNvPr>
          <p:cNvSpPr/>
          <p:nvPr/>
        </p:nvSpPr>
        <p:spPr>
          <a:xfrm>
            <a:off x="6006157" y="4198389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98FA69-9616-AFC4-8B7B-C7AE37E315C7}"/>
              </a:ext>
            </a:extLst>
          </p:cNvPr>
          <p:cNvSpPr/>
          <p:nvPr/>
        </p:nvSpPr>
        <p:spPr>
          <a:xfrm>
            <a:off x="6998142" y="4198389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44F3BD-7BEC-38ED-82DC-1B44A5A28E3A}"/>
              </a:ext>
            </a:extLst>
          </p:cNvPr>
          <p:cNvSpPr/>
          <p:nvPr/>
        </p:nvSpPr>
        <p:spPr>
          <a:xfrm>
            <a:off x="6006157" y="5132185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BB2E8E-9C88-B57F-B2AA-5B26EF7E5008}"/>
              </a:ext>
            </a:extLst>
          </p:cNvPr>
          <p:cNvSpPr/>
          <p:nvPr/>
        </p:nvSpPr>
        <p:spPr>
          <a:xfrm>
            <a:off x="6998142" y="5132184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EF0CD-0C01-664E-8351-25949650A6B6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flipV="1">
            <a:off x="6164098" y="5206999"/>
            <a:ext cx="834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1E3687-6BB4-3E57-35E0-B553067B7B43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7077113" y="4348018"/>
            <a:ext cx="0" cy="78416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C50CBF-069F-DE5B-C390-1954AF50C05F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164098" y="4273204"/>
            <a:ext cx="83404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0E9150-98B9-32B4-35EE-75439EF10837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V="1">
            <a:off x="6085128" y="4348018"/>
            <a:ext cx="0" cy="784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FD19865-C301-78D9-5630-1F808D9141C9}"/>
              </a:ext>
            </a:extLst>
          </p:cNvPr>
          <p:cNvSpPr/>
          <p:nvPr/>
        </p:nvSpPr>
        <p:spPr>
          <a:xfrm>
            <a:off x="6502150" y="4644505"/>
            <a:ext cx="157941" cy="1496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3C1A77-697B-8B46-85D4-21906C32C584}"/>
              </a:ext>
            </a:extLst>
          </p:cNvPr>
          <p:cNvCxnSpPr>
            <a:cxnSpLocks/>
            <a:stCxn id="14" idx="7"/>
            <a:endCxn id="20" idx="3"/>
          </p:cNvCxnSpPr>
          <p:nvPr/>
        </p:nvCxnSpPr>
        <p:spPr>
          <a:xfrm flipV="1">
            <a:off x="6140968" y="4772221"/>
            <a:ext cx="384312" cy="3818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E777BF-6F1D-62D7-FB5E-F44FFCA5E2D1}"/>
              </a:ext>
            </a:extLst>
          </p:cNvPr>
          <p:cNvCxnSpPr>
            <a:cxnSpLocks/>
            <a:stCxn id="15" idx="1"/>
            <a:endCxn id="20" idx="5"/>
          </p:cNvCxnSpPr>
          <p:nvPr/>
        </p:nvCxnSpPr>
        <p:spPr>
          <a:xfrm flipH="1" flipV="1">
            <a:off x="6636961" y="4772221"/>
            <a:ext cx="384311" cy="38187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A404E4-B7B3-7A50-87AE-65DD93702357}"/>
              </a:ext>
            </a:extLst>
          </p:cNvPr>
          <p:cNvCxnSpPr>
            <a:cxnSpLocks/>
            <a:stCxn id="12" idx="5"/>
            <a:endCxn id="20" idx="1"/>
          </p:cNvCxnSpPr>
          <p:nvPr/>
        </p:nvCxnSpPr>
        <p:spPr>
          <a:xfrm>
            <a:off x="6140968" y="4326105"/>
            <a:ext cx="384312" cy="340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FECD82-59F0-21DD-69E7-915312514B5C}"/>
              </a:ext>
            </a:extLst>
          </p:cNvPr>
          <p:cNvCxnSpPr>
            <a:cxnSpLocks/>
            <a:stCxn id="20" idx="7"/>
            <a:endCxn id="13" idx="3"/>
          </p:cNvCxnSpPr>
          <p:nvPr/>
        </p:nvCxnSpPr>
        <p:spPr>
          <a:xfrm flipV="1">
            <a:off x="6636961" y="4326105"/>
            <a:ext cx="384311" cy="3403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49">
            <a:extLst>
              <a:ext uri="{FF2B5EF4-FFF2-40B4-BE49-F238E27FC236}">
                <a16:creationId xmlns:a16="http://schemas.microsoft.com/office/drawing/2014/main" id="{B7CC343A-0CBA-B81D-1585-126F9697B40C}"/>
              </a:ext>
            </a:extLst>
          </p:cNvPr>
          <p:cNvSpPr/>
          <p:nvPr/>
        </p:nvSpPr>
        <p:spPr>
          <a:xfrm>
            <a:off x="1375170" y="3982074"/>
            <a:ext cx="1662545" cy="1566645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66645">
                <a:moveTo>
                  <a:pt x="0" y="430141"/>
                </a:moveTo>
                <a:cubicBezTo>
                  <a:pt x="0" y="183398"/>
                  <a:pt x="308090" y="0"/>
                  <a:pt x="554833" y="0"/>
                </a:cubicBezTo>
                <a:cubicBezTo>
                  <a:pt x="811170" y="0"/>
                  <a:pt x="385863" y="1022464"/>
                  <a:pt x="642200" y="1022464"/>
                </a:cubicBezTo>
                <a:cubicBezTo>
                  <a:pt x="888943" y="1022464"/>
                  <a:pt x="1620980" y="790225"/>
                  <a:pt x="1620980" y="1036968"/>
                </a:cubicBezTo>
                <a:lnTo>
                  <a:pt x="1662545" y="1119878"/>
                </a:lnTo>
                <a:cubicBezTo>
                  <a:pt x="1662545" y="1366621"/>
                  <a:pt x="1462521" y="1566645"/>
                  <a:pt x="1215778" y="1566645"/>
                </a:cubicBezTo>
                <a:lnTo>
                  <a:pt x="446767" y="1566645"/>
                </a:lnTo>
                <a:cubicBezTo>
                  <a:pt x="200024" y="1566645"/>
                  <a:pt x="0" y="1366621"/>
                  <a:pt x="0" y="1119878"/>
                </a:cubicBezTo>
                <a:lnTo>
                  <a:pt x="0" y="430141"/>
                </a:lnTo>
                <a:close/>
              </a:path>
            </a:pathLst>
          </a:custGeom>
          <a:solidFill>
            <a:srgbClr val="B4C7E7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49">
            <a:extLst>
              <a:ext uri="{FF2B5EF4-FFF2-40B4-BE49-F238E27FC236}">
                <a16:creationId xmlns:a16="http://schemas.microsoft.com/office/drawing/2014/main" id="{40E9E446-1874-D70A-A8BC-B25B577E707E}"/>
              </a:ext>
            </a:extLst>
          </p:cNvPr>
          <p:cNvSpPr/>
          <p:nvPr/>
        </p:nvSpPr>
        <p:spPr>
          <a:xfrm rot="5400000">
            <a:off x="1425366" y="3822282"/>
            <a:ext cx="1662545" cy="1566645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66645">
                <a:moveTo>
                  <a:pt x="0" y="430141"/>
                </a:moveTo>
                <a:cubicBezTo>
                  <a:pt x="0" y="183398"/>
                  <a:pt x="308090" y="0"/>
                  <a:pt x="554833" y="0"/>
                </a:cubicBezTo>
                <a:cubicBezTo>
                  <a:pt x="811170" y="0"/>
                  <a:pt x="385863" y="1022464"/>
                  <a:pt x="642200" y="1022464"/>
                </a:cubicBezTo>
                <a:cubicBezTo>
                  <a:pt x="888943" y="1022464"/>
                  <a:pt x="1620980" y="790225"/>
                  <a:pt x="1620980" y="1036968"/>
                </a:cubicBezTo>
                <a:lnTo>
                  <a:pt x="1662545" y="1119878"/>
                </a:lnTo>
                <a:cubicBezTo>
                  <a:pt x="1662545" y="1366621"/>
                  <a:pt x="1462521" y="1566645"/>
                  <a:pt x="1215778" y="1566645"/>
                </a:cubicBezTo>
                <a:lnTo>
                  <a:pt x="446767" y="1566645"/>
                </a:lnTo>
                <a:cubicBezTo>
                  <a:pt x="200024" y="1566645"/>
                  <a:pt x="0" y="1366621"/>
                  <a:pt x="0" y="1119878"/>
                </a:cubicBezTo>
                <a:lnTo>
                  <a:pt x="0" y="43014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49">
            <a:extLst>
              <a:ext uri="{FF2B5EF4-FFF2-40B4-BE49-F238E27FC236}">
                <a16:creationId xmlns:a16="http://schemas.microsoft.com/office/drawing/2014/main" id="{481984AB-BBD7-7FBB-A42E-4E2E65DDBC3E}"/>
              </a:ext>
            </a:extLst>
          </p:cNvPr>
          <p:cNvSpPr/>
          <p:nvPr/>
        </p:nvSpPr>
        <p:spPr>
          <a:xfrm rot="10800000">
            <a:off x="1541542" y="3774332"/>
            <a:ext cx="1662545" cy="1566645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66645">
                <a:moveTo>
                  <a:pt x="0" y="430141"/>
                </a:moveTo>
                <a:cubicBezTo>
                  <a:pt x="0" y="183398"/>
                  <a:pt x="308090" y="0"/>
                  <a:pt x="554833" y="0"/>
                </a:cubicBezTo>
                <a:cubicBezTo>
                  <a:pt x="811170" y="0"/>
                  <a:pt x="385863" y="1022464"/>
                  <a:pt x="642200" y="1022464"/>
                </a:cubicBezTo>
                <a:cubicBezTo>
                  <a:pt x="888943" y="1022464"/>
                  <a:pt x="1620980" y="790225"/>
                  <a:pt x="1620980" y="1036968"/>
                </a:cubicBezTo>
                <a:lnTo>
                  <a:pt x="1662545" y="1119878"/>
                </a:lnTo>
                <a:cubicBezTo>
                  <a:pt x="1662545" y="1366621"/>
                  <a:pt x="1462521" y="1566645"/>
                  <a:pt x="1215778" y="1566645"/>
                </a:cubicBezTo>
                <a:lnTo>
                  <a:pt x="446767" y="1566645"/>
                </a:lnTo>
                <a:cubicBezTo>
                  <a:pt x="200024" y="1566645"/>
                  <a:pt x="0" y="1366621"/>
                  <a:pt x="0" y="1119878"/>
                </a:cubicBezTo>
                <a:lnTo>
                  <a:pt x="0" y="43014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49">
            <a:extLst>
              <a:ext uri="{FF2B5EF4-FFF2-40B4-BE49-F238E27FC236}">
                <a16:creationId xmlns:a16="http://schemas.microsoft.com/office/drawing/2014/main" id="{4C7DB5C6-0D41-5FD2-6FC7-9B40EA7A76CB}"/>
              </a:ext>
            </a:extLst>
          </p:cNvPr>
          <p:cNvSpPr/>
          <p:nvPr/>
        </p:nvSpPr>
        <p:spPr>
          <a:xfrm rot="16200000">
            <a:off x="1584616" y="4034034"/>
            <a:ext cx="1662545" cy="1566645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66645">
                <a:moveTo>
                  <a:pt x="0" y="430141"/>
                </a:moveTo>
                <a:cubicBezTo>
                  <a:pt x="0" y="183398"/>
                  <a:pt x="308090" y="0"/>
                  <a:pt x="554833" y="0"/>
                </a:cubicBezTo>
                <a:cubicBezTo>
                  <a:pt x="811170" y="0"/>
                  <a:pt x="385863" y="1022464"/>
                  <a:pt x="642200" y="1022464"/>
                </a:cubicBezTo>
                <a:cubicBezTo>
                  <a:pt x="888943" y="1022464"/>
                  <a:pt x="1620980" y="790225"/>
                  <a:pt x="1620980" y="1036968"/>
                </a:cubicBezTo>
                <a:lnTo>
                  <a:pt x="1662545" y="1119878"/>
                </a:lnTo>
                <a:cubicBezTo>
                  <a:pt x="1662545" y="1366621"/>
                  <a:pt x="1462521" y="1566645"/>
                  <a:pt x="1215778" y="1566645"/>
                </a:cubicBezTo>
                <a:lnTo>
                  <a:pt x="446767" y="1566645"/>
                </a:lnTo>
                <a:cubicBezTo>
                  <a:pt x="200024" y="1566645"/>
                  <a:pt x="0" y="1366621"/>
                  <a:pt x="0" y="1119878"/>
                </a:cubicBezTo>
                <a:lnTo>
                  <a:pt x="0" y="43014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49">
            <a:extLst>
              <a:ext uri="{FF2B5EF4-FFF2-40B4-BE49-F238E27FC236}">
                <a16:creationId xmlns:a16="http://schemas.microsoft.com/office/drawing/2014/main" id="{1B173359-EF38-B541-5C48-E40778B9E9B3}"/>
              </a:ext>
            </a:extLst>
          </p:cNvPr>
          <p:cNvSpPr/>
          <p:nvPr/>
        </p:nvSpPr>
        <p:spPr>
          <a:xfrm>
            <a:off x="5670877" y="4106920"/>
            <a:ext cx="1662545" cy="1541709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509196 w 1662545"/>
              <a:gd name="connsiteY2" fmla="*/ 24936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05205 h 1541709"/>
              <a:gd name="connsiteX1" fmla="*/ 380265 w 1662545"/>
              <a:gd name="connsiteY1" fmla="*/ 8315 h 1541709"/>
              <a:gd name="connsiteX2" fmla="*/ 509196 w 1662545"/>
              <a:gd name="connsiteY2" fmla="*/ 0 h 1541709"/>
              <a:gd name="connsiteX3" fmla="*/ 1620980 w 1662545"/>
              <a:gd name="connsiteY3" fmla="*/ 1012032 h 1541709"/>
              <a:gd name="connsiteX4" fmla="*/ 1662545 w 1662545"/>
              <a:gd name="connsiteY4" fmla="*/ 1094942 h 1541709"/>
              <a:gd name="connsiteX5" fmla="*/ 1215778 w 1662545"/>
              <a:gd name="connsiteY5" fmla="*/ 1541709 h 1541709"/>
              <a:gd name="connsiteX6" fmla="*/ 446767 w 1662545"/>
              <a:gd name="connsiteY6" fmla="*/ 1541709 h 1541709"/>
              <a:gd name="connsiteX7" fmla="*/ 0 w 1662545"/>
              <a:gd name="connsiteY7" fmla="*/ 1094942 h 1541709"/>
              <a:gd name="connsiteX8" fmla="*/ 0 w 1662545"/>
              <a:gd name="connsiteY8" fmla="*/ 405205 h 154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41709">
                <a:moveTo>
                  <a:pt x="0" y="405205"/>
                </a:moveTo>
                <a:cubicBezTo>
                  <a:pt x="0" y="158462"/>
                  <a:pt x="133522" y="8315"/>
                  <a:pt x="380265" y="8315"/>
                </a:cubicBezTo>
                <a:cubicBezTo>
                  <a:pt x="636602" y="8315"/>
                  <a:pt x="252859" y="0"/>
                  <a:pt x="509196" y="0"/>
                </a:cubicBezTo>
                <a:cubicBezTo>
                  <a:pt x="755939" y="0"/>
                  <a:pt x="1620980" y="765289"/>
                  <a:pt x="1620980" y="1012032"/>
                </a:cubicBezTo>
                <a:lnTo>
                  <a:pt x="1662545" y="1094942"/>
                </a:lnTo>
                <a:cubicBezTo>
                  <a:pt x="1662545" y="1341685"/>
                  <a:pt x="1462521" y="1541709"/>
                  <a:pt x="1215778" y="1541709"/>
                </a:cubicBezTo>
                <a:lnTo>
                  <a:pt x="446767" y="1541709"/>
                </a:lnTo>
                <a:cubicBezTo>
                  <a:pt x="200024" y="1541709"/>
                  <a:pt x="0" y="1341685"/>
                  <a:pt x="0" y="1094942"/>
                </a:cubicBezTo>
                <a:lnTo>
                  <a:pt x="0" y="405205"/>
                </a:lnTo>
                <a:close/>
              </a:path>
            </a:pathLst>
          </a:custGeom>
          <a:solidFill>
            <a:srgbClr val="B4C7E7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49">
            <a:extLst>
              <a:ext uri="{FF2B5EF4-FFF2-40B4-BE49-F238E27FC236}">
                <a16:creationId xmlns:a16="http://schemas.microsoft.com/office/drawing/2014/main" id="{C943FD0C-32DD-D63C-E27B-38FB1027B620}"/>
              </a:ext>
            </a:extLst>
          </p:cNvPr>
          <p:cNvSpPr/>
          <p:nvPr/>
        </p:nvSpPr>
        <p:spPr>
          <a:xfrm rot="5400000">
            <a:off x="5713709" y="3800841"/>
            <a:ext cx="1662545" cy="1541709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509196 w 1662545"/>
              <a:gd name="connsiteY2" fmla="*/ 24936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05205 h 1541709"/>
              <a:gd name="connsiteX1" fmla="*/ 380265 w 1662545"/>
              <a:gd name="connsiteY1" fmla="*/ 8315 h 1541709"/>
              <a:gd name="connsiteX2" fmla="*/ 509196 w 1662545"/>
              <a:gd name="connsiteY2" fmla="*/ 0 h 1541709"/>
              <a:gd name="connsiteX3" fmla="*/ 1620980 w 1662545"/>
              <a:gd name="connsiteY3" fmla="*/ 1012032 h 1541709"/>
              <a:gd name="connsiteX4" fmla="*/ 1662545 w 1662545"/>
              <a:gd name="connsiteY4" fmla="*/ 1094942 h 1541709"/>
              <a:gd name="connsiteX5" fmla="*/ 1215778 w 1662545"/>
              <a:gd name="connsiteY5" fmla="*/ 1541709 h 1541709"/>
              <a:gd name="connsiteX6" fmla="*/ 446767 w 1662545"/>
              <a:gd name="connsiteY6" fmla="*/ 1541709 h 1541709"/>
              <a:gd name="connsiteX7" fmla="*/ 0 w 1662545"/>
              <a:gd name="connsiteY7" fmla="*/ 1094942 h 1541709"/>
              <a:gd name="connsiteX8" fmla="*/ 0 w 1662545"/>
              <a:gd name="connsiteY8" fmla="*/ 405205 h 154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41709">
                <a:moveTo>
                  <a:pt x="0" y="405205"/>
                </a:moveTo>
                <a:cubicBezTo>
                  <a:pt x="0" y="158462"/>
                  <a:pt x="133522" y="8315"/>
                  <a:pt x="380265" y="8315"/>
                </a:cubicBezTo>
                <a:cubicBezTo>
                  <a:pt x="636602" y="8315"/>
                  <a:pt x="252859" y="0"/>
                  <a:pt x="509196" y="0"/>
                </a:cubicBezTo>
                <a:cubicBezTo>
                  <a:pt x="755939" y="0"/>
                  <a:pt x="1620980" y="765289"/>
                  <a:pt x="1620980" y="1012032"/>
                </a:cubicBezTo>
                <a:lnTo>
                  <a:pt x="1662545" y="1094942"/>
                </a:lnTo>
                <a:cubicBezTo>
                  <a:pt x="1662545" y="1341685"/>
                  <a:pt x="1462521" y="1541709"/>
                  <a:pt x="1215778" y="1541709"/>
                </a:cubicBezTo>
                <a:lnTo>
                  <a:pt x="446767" y="1541709"/>
                </a:lnTo>
                <a:cubicBezTo>
                  <a:pt x="200024" y="1541709"/>
                  <a:pt x="0" y="1341685"/>
                  <a:pt x="0" y="1094942"/>
                </a:cubicBezTo>
                <a:lnTo>
                  <a:pt x="0" y="40520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49">
            <a:extLst>
              <a:ext uri="{FF2B5EF4-FFF2-40B4-BE49-F238E27FC236}">
                <a16:creationId xmlns:a16="http://schemas.microsoft.com/office/drawing/2014/main" id="{2B5CFE96-02B6-AE8D-8BAE-1CF61612F024}"/>
              </a:ext>
            </a:extLst>
          </p:cNvPr>
          <p:cNvSpPr/>
          <p:nvPr/>
        </p:nvSpPr>
        <p:spPr>
          <a:xfrm rot="10800000">
            <a:off x="5940499" y="3847594"/>
            <a:ext cx="1662545" cy="1541709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509196 w 1662545"/>
              <a:gd name="connsiteY2" fmla="*/ 24936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05205 h 1541709"/>
              <a:gd name="connsiteX1" fmla="*/ 380265 w 1662545"/>
              <a:gd name="connsiteY1" fmla="*/ 8315 h 1541709"/>
              <a:gd name="connsiteX2" fmla="*/ 509196 w 1662545"/>
              <a:gd name="connsiteY2" fmla="*/ 0 h 1541709"/>
              <a:gd name="connsiteX3" fmla="*/ 1620980 w 1662545"/>
              <a:gd name="connsiteY3" fmla="*/ 1012032 h 1541709"/>
              <a:gd name="connsiteX4" fmla="*/ 1662545 w 1662545"/>
              <a:gd name="connsiteY4" fmla="*/ 1094942 h 1541709"/>
              <a:gd name="connsiteX5" fmla="*/ 1215778 w 1662545"/>
              <a:gd name="connsiteY5" fmla="*/ 1541709 h 1541709"/>
              <a:gd name="connsiteX6" fmla="*/ 446767 w 1662545"/>
              <a:gd name="connsiteY6" fmla="*/ 1541709 h 1541709"/>
              <a:gd name="connsiteX7" fmla="*/ 0 w 1662545"/>
              <a:gd name="connsiteY7" fmla="*/ 1094942 h 1541709"/>
              <a:gd name="connsiteX8" fmla="*/ 0 w 1662545"/>
              <a:gd name="connsiteY8" fmla="*/ 405205 h 154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41709">
                <a:moveTo>
                  <a:pt x="0" y="405205"/>
                </a:moveTo>
                <a:cubicBezTo>
                  <a:pt x="0" y="158462"/>
                  <a:pt x="133522" y="8315"/>
                  <a:pt x="380265" y="8315"/>
                </a:cubicBezTo>
                <a:cubicBezTo>
                  <a:pt x="636602" y="8315"/>
                  <a:pt x="252859" y="0"/>
                  <a:pt x="509196" y="0"/>
                </a:cubicBezTo>
                <a:cubicBezTo>
                  <a:pt x="755939" y="0"/>
                  <a:pt x="1620980" y="765289"/>
                  <a:pt x="1620980" y="1012032"/>
                </a:cubicBezTo>
                <a:lnTo>
                  <a:pt x="1662545" y="1094942"/>
                </a:lnTo>
                <a:cubicBezTo>
                  <a:pt x="1662545" y="1341685"/>
                  <a:pt x="1462521" y="1541709"/>
                  <a:pt x="1215778" y="1541709"/>
                </a:cubicBezTo>
                <a:lnTo>
                  <a:pt x="446767" y="1541709"/>
                </a:lnTo>
                <a:cubicBezTo>
                  <a:pt x="200024" y="1541709"/>
                  <a:pt x="0" y="1341685"/>
                  <a:pt x="0" y="1094942"/>
                </a:cubicBezTo>
                <a:lnTo>
                  <a:pt x="0" y="40520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49">
            <a:extLst>
              <a:ext uri="{FF2B5EF4-FFF2-40B4-BE49-F238E27FC236}">
                <a16:creationId xmlns:a16="http://schemas.microsoft.com/office/drawing/2014/main" id="{B7CA9000-6BBA-805B-56B7-29F7F7573387}"/>
              </a:ext>
            </a:extLst>
          </p:cNvPr>
          <p:cNvSpPr/>
          <p:nvPr/>
        </p:nvSpPr>
        <p:spPr>
          <a:xfrm rot="16200000">
            <a:off x="5897667" y="4107965"/>
            <a:ext cx="1662545" cy="1541709"/>
          </a:xfrm>
          <a:custGeom>
            <a:avLst/>
            <a:gdLst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1215778 w 1662545"/>
              <a:gd name="connsiteY2" fmla="*/ 0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62545"/>
              <a:gd name="connsiteY0" fmla="*/ 446767 h 1583271"/>
              <a:gd name="connsiteX1" fmla="*/ 446767 w 1662545"/>
              <a:gd name="connsiteY1" fmla="*/ 0 h 1583271"/>
              <a:gd name="connsiteX2" fmla="*/ 783516 w 1662545"/>
              <a:gd name="connsiteY2" fmla="*/ 1055716 h 1583271"/>
              <a:gd name="connsiteX3" fmla="*/ 1662545 w 1662545"/>
              <a:gd name="connsiteY3" fmla="*/ 446767 h 1583271"/>
              <a:gd name="connsiteX4" fmla="*/ 1662545 w 1662545"/>
              <a:gd name="connsiteY4" fmla="*/ 1136504 h 1583271"/>
              <a:gd name="connsiteX5" fmla="*/ 1215778 w 1662545"/>
              <a:gd name="connsiteY5" fmla="*/ 1583271 h 1583271"/>
              <a:gd name="connsiteX6" fmla="*/ 446767 w 1662545"/>
              <a:gd name="connsiteY6" fmla="*/ 1583271 h 1583271"/>
              <a:gd name="connsiteX7" fmla="*/ 0 w 1662545"/>
              <a:gd name="connsiteY7" fmla="*/ 1136504 h 1583271"/>
              <a:gd name="connsiteX8" fmla="*/ 0 w 1662545"/>
              <a:gd name="connsiteY8" fmla="*/ 446767 h 1583271"/>
              <a:gd name="connsiteX0" fmla="*/ 0 w 1687483"/>
              <a:gd name="connsiteY0" fmla="*/ 446767 h 1583271"/>
              <a:gd name="connsiteX1" fmla="*/ 446767 w 1687483"/>
              <a:gd name="connsiteY1" fmla="*/ 0 h 1583271"/>
              <a:gd name="connsiteX2" fmla="*/ 783516 w 1687483"/>
              <a:gd name="connsiteY2" fmla="*/ 1055716 h 1583271"/>
              <a:gd name="connsiteX3" fmla="*/ 1687483 w 1687483"/>
              <a:gd name="connsiteY3" fmla="*/ 1095159 h 1583271"/>
              <a:gd name="connsiteX4" fmla="*/ 1662545 w 1687483"/>
              <a:gd name="connsiteY4" fmla="*/ 1136504 h 1583271"/>
              <a:gd name="connsiteX5" fmla="*/ 1215778 w 1687483"/>
              <a:gd name="connsiteY5" fmla="*/ 1583271 h 1583271"/>
              <a:gd name="connsiteX6" fmla="*/ 446767 w 1687483"/>
              <a:gd name="connsiteY6" fmla="*/ 1583271 h 1583271"/>
              <a:gd name="connsiteX7" fmla="*/ 0 w 1687483"/>
              <a:gd name="connsiteY7" fmla="*/ 1136504 h 1583271"/>
              <a:gd name="connsiteX8" fmla="*/ 0 w 1687483"/>
              <a:gd name="connsiteY8" fmla="*/ 446767 h 1583271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783516 w 1687483"/>
              <a:gd name="connsiteY2" fmla="*/ 1039090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87483"/>
              <a:gd name="connsiteY0" fmla="*/ 430141 h 1566645"/>
              <a:gd name="connsiteX1" fmla="*/ 554833 w 1687483"/>
              <a:gd name="connsiteY1" fmla="*/ 0 h 1566645"/>
              <a:gd name="connsiteX2" fmla="*/ 642200 w 1687483"/>
              <a:gd name="connsiteY2" fmla="*/ 1022464 h 1566645"/>
              <a:gd name="connsiteX3" fmla="*/ 1687483 w 1687483"/>
              <a:gd name="connsiteY3" fmla="*/ 1078533 h 1566645"/>
              <a:gd name="connsiteX4" fmla="*/ 1662545 w 1687483"/>
              <a:gd name="connsiteY4" fmla="*/ 1119878 h 1566645"/>
              <a:gd name="connsiteX5" fmla="*/ 1215778 w 1687483"/>
              <a:gd name="connsiteY5" fmla="*/ 1566645 h 1566645"/>
              <a:gd name="connsiteX6" fmla="*/ 446767 w 1687483"/>
              <a:gd name="connsiteY6" fmla="*/ 1566645 h 1566645"/>
              <a:gd name="connsiteX7" fmla="*/ 0 w 1687483"/>
              <a:gd name="connsiteY7" fmla="*/ 1119878 h 1566645"/>
              <a:gd name="connsiteX8" fmla="*/ 0 w 1687483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479665 w 1662545"/>
              <a:gd name="connsiteY3" fmla="*/ 1020343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37606 w 1662545"/>
              <a:gd name="connsiteY3" fmla="*/ 962154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642200 w 1662545"/>
              <a:gd name="connsiteY2" fmla="*/ 1022464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30141 h 1566645"/>
              <a:gd name="connsiteX1" fmla="*/ 554833 w 1662545"/>
              <a:gd name="connsiteY1" fmla="*/ 0 h 1566645"/>
              <a:gd name="connsiteX2" fmla="*/ 509196 w 1662545"/>
              <a:gd name="connsiteY2" fmla="*/ 24936 h 1566645"/>
              <a:gd name="connsiteX3" fmla="*/ 1620980 w 1662545"/>
              <a:gd name="connsiteY3" fmla="*/ 1036968 h 1566645"/>
              <a:gd name="connsiteX4" fmla="*/ 1662545 w 1662545"/>
              <a:gd name="connsiteY4" fmla="*/ 1119878 h 1566645"/>
              <a:gd name="connsiteX5" fmla="*/ 1215778 w 1662545"/>
              <a:gd name="connsiteY5" fmla="*/ 1566645 h 1566645"/>
              <a:gd name="connsiteX6" fmla="*/ 446767 w 1662545"/>
              <a:gd name="connsiteY6" fmla="*/ 1566645 h 1566645"/>
              <a:gd name="connsiteX7" fmla="*/ 0 w 1662545"/>
              <a:gd name="connsiteY7" fmla="*/ 1119878 h 1566645"/>
              <a:gd name="connsiteX8" fmla="*/ 0 w 1662545"/>
              <a:gd name="connsiteY8" fmla="*/ 430141 h 1566645"/>
              <a:gd name="connsiteX0" fmla="*/ 0 w 1662545"/>
              <a:gd name="connsiteY0" fmla="*/ 405205 h 1541709"/>
              <a:gd name="connsiteX1" fmla="*/ 380265 w 1662545"/>
              <a:gd name="connsiteY1" fmla="*/ 8315 h 1541709"/>
              <a:gd name="connsiteX2" fmla="*/ 509196 w 1662545"/>
              <a:gd name="connsiteY2" fmla="*/ 0 h 1541709"/>
              <a:gd name="connsiteX3" fmla="*/ 1620980 w 1662545"/>
              <a:gd name="connsiteY3" fmla="*/ 1012032 h 1541709"/>
              <a:gd name="connsiteX4" fmla="*/ 1662545 w 1662545"/>
              <a:gd name="connsiteY4" fmla="*/ 1094942 h 1541709"/>
              <a:gd name="connsiteX5" fmla="*/ 1215778 w 1662545"/>
              <a:gd name="connsiteY5" fmla="*/ 1541709 h 1541709"/>
              <a:gd name="connsiteX6" fmla="*/ 446767 w 1662545"/>
              <a:gd name="connsiteY6" fmla="*/ 1541709 h 1541709"/>
              <a:gd name="connsiteX7" fmla="*/ 0 w 1662545"/>
              <a:gd name="connsiteY7" fmla="*/ 1094942 h 1541709"/>
              <a:gd name="connsiteX8" fmla="*/ 0 w 1662545"/>
              <a:gd name="connsiteY8" fmla="*/ 405205 h 154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545" h="1541709">
                <a:moveTo>
                  <a:pt x="0" y="405205"/>
                </a:moveTo>
                <a:cubicBezTo>
                  <a:pt x="0" y="158462"/>
                  <a:pt x="133522" y="8315"/>
                  <a:pt x="380265" y="8315"/>
                </a:cubicBezTo>
                <a:cubicBezTo>
                  <a:pt x="636602" y="8315"/>
                  <a:pt x="252859" y="0"/>
                  <a:pt x="509196" y="0"/>
                </a:cubicBezTo>
                <a:cubicBezTo>
                  <a:pt x="755939" y="0"/>
                  <a:pt x="1620980" y="765289"/>
                  <a:pt x="1620980" y="1012032"/>
                </a:cubicBezTo>
                <a:lnTo>
                  <a:pt x="1662545" y="1094942"/>
                </a:lnTo>
                <a:cubicBezTo>
                  <a:pt x="1662545" y="1341685"/>
                  <a:pt x="1462521" y="1541709"/>
                  <a:pt x="1215778" y="1541709"/>
                </a:cubicBezTo>
                <a:lnTo>
                  <a:pt x="446767" y="1541709"/>
                </a:lnTo>
                <a:cubicBezTo>
                  <a:pt x="200024" y="1541709"/>
                  <a:pt x="0" y="1341685"/>
                  <a:pt x="0" y="1094942"/>
                </a:cubicBezTo>
                <a:lnTo>
                  <a:pt x="0" y="4052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164915-59C0-1C81-593E-B2DCC5C087C5}"/>
              </a:ext>
            </a:extLst>
          </p:cNvPr>
          <p:cNvSpPr txBox="1"/>
          <p:nvPr/>
        </p:nvSpPr>
        <p:spPr>
          <a:xfrm>
            <a:off x="1718991" y="5648629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Not Helly</a:t>
            </a:r>
            <a:endParaRPr lang="en-US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591F95-5C7A-3BD9-E118-E6F82A587F9E}"/>
              </a:ext>
            </a:extLst>
          </p:cNvPr>
          <p:cNvSpPr txBox="1"/>
          <p:nvPr/>
        </p:nvSpPr>
        <p:spPr>
          <a:xfrm>
            <a:off x="6233108" y="5648629"/>
            <a:ext cx="69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Helly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801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Paths for Future Work (Theoretical)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588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  <a:latin typeface="Calibri" panose="020F0502020204030204" pitchFamily="34" charset="0"/>
              </a:rPr>
              <a:t>Every graph </a:t>
            </a:r>
            <a:r>
              <a:rPr lang="en-US" sz="2000" b="0" i="1" dirty="0">
                <a:effectLst/>
                <a:latin typeface="Calibri" panose="020F0502020204030204" pitchFamily="34" charset="0"/>
              </a:rPr>
              <a:t>G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can be isometrically embedded into the smallest </a:t>
            </a:r>
            <a:r>
              <a:rPr lang="en-US" sz="2000" b="0" dirty="0" err="1">
                <a:effectLst/>
                <a:latin typeface="Calibri" panose="020F0502020204030204" pitchFamily="34" charset="0"/>
              </a:rPr>
              <a:t>Helly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 graph </a:t>
            </a:r>
            <a:r>
              <a:rPr lang="en-US" sz="2000" i="1" dirty="0">
                <a:effectLst/>
                <a:latin typeface="Monotype Corsiva" panose="03010101010201010101" pitchFamily="66" charset="0"/>
              </a:rPr>
              <a:t>H 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(G). </a:t>
            </a:r>
            <a:endParaRPr lang="en-US" sz="2000" dirty="0">
              <a:effectLst/>
            </a:endParaRPr>
          </a:p>
          <a:p>
            <a:endParaRPr lang="en-US" sz="2000" dirty="0">
              <a:effectLst/>
              <a:latin typeface="MonotypeCorsiva"/>
            </a:endParaRPr>
          </a:p>
          <a:p>
            <a:r>
              <a:rPr lang="en-US" sz="2000" i="1" dirty="0">
                <a:effectLst/>
                <a:latin typeface="Monotype Corsiva" panose="03010101010201010101" pitchFamily="66" charset="0"/>
              </a:rPr>
              <a:t>H 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(G) is called the </a:t>
            </a:r>
            <a:r>
              <a:rPr lang="en-US" sz="2000" b="0" dirty="0">
                <a:solidFill>
                  <a:srgbClr val="4270C1"/>
                </a:solidFill>
                <a:effectLst/>
                <a:latin typeface="Calibri" panose="020F0502020204030204" pitchFamily="34" charset="0"/>
              </a:rPr>
              <a:t>injective hull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of </a:t>
            </a:r>
            <a:r>
              <a:rPr lang="en-US" sz="2000" b="0" i="1" dirty="0">
                <a:effectLst/>
                <a:latin typeface="Calibri" panose="020F0502020204030204" pitchFamily="34" charset="0"/>
              </a:rPr>
              <a:t>G </a:t>
            </a:r>
            <a:r>
              <a:rPr lang="en-US" sz="2000" b="0" dirty="0">
                <a:solidFill>
                  <a:srgbClr val="515151"/>
                </a:solidFill>
                <a:effectLst/>
                <a:latin typeface="Calibri" panose="020F0502020204030204" pitchFamily="34" charset="0"/>
              </a:rPr>
              <a:t>[Isbell 1964, Dress 1984]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effectLst/>
                <a:latin typeface="Monotype Corsiva" panose="03010101010201010101" pitchFamily="66" charset="0"/>
              </a:rPr>
              <a:t>H 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(G) preserves hyperbolicity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</a:rPr>
              <a:t>If </a:t>
            </a:r>
            <a:r>
              <a:rPr lang="en-US" sz="2000" b="0" i="1" dirty="0">
                <a:effectLst/>
                <a:latin typeface="Calibri" panose="020F0502020204030204" pitchFamily="34" charset="0"/>
              </a:rPr>
              <a:t>G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is </a:t>
            </a:r>
            <a:r>
              <a:rPr lang="el-GR" sz="2000" b="0" dirty="0">
                <a:effectLst/>
                <a:latin typeface="Calibri" panose="020F0502020204030204" pitchFamily="34" charset="0"/>
              </a:rPr>
              <a:t>δ-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hyperbolic, then any vertex of </a:t>
            </a:r>
            <a:r>
              <a:rPr lang="en-US" sz="2000" i="1" dirty="0">
                <a:effectLst/>
                <a:latin typeface="Monotype Corsiva" panose="03010101010201010101" pitchFamily="66" charset="0"/>
              </a:rPr>
              <a:t>H 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(G)  is within 2</a:t>
            </a:r>
            <a:r>
              <a:rPr lang="el-GR" sz="2000" b="0" dirty="0">
                <a:effectLst/>
                <a:latin typeface="Calibri" panose="020F0502020204030204" pitchFamily="34" charset="0"/>
              </a:rPr>
              <a:t>δ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to a vertex of G </a:t>
            </a:r>
            <a:r>
              <a:rPr lang="en-US" sz="2000" b="0" dirty="0">
                <a:solidFill>
                  <a:srgbClr val="515151"/>
                </a:solidFill>
                <a:effectLst/>
                <a:latin typeface="Calibri" panose="020F0502020204030204" pitchFamily="34" charset="0"/>
              </a:rPr>
              <a:t>[Lang 2013]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</a:rPr>
              <a:t>[1] </a:t>
            </a:r>
            <a:r>
              <a:rPr lang="en-US" sz="2000" dirty="0">
                <a:latin typeface="Calibri" panose="020F0502020204030204" pitchFamily="34" charset="0"/>
              </a:rPr>
              <a:t>Any vertex of </a:t>
            </a:r>
            <a:r>
              <a:rPr lang="en-US" sz="2000" i="1" dirty="0">
                <a:latin typeface="Monotype Corsiva" panose="03010101010201010101" pitchFamily="66" charset="0"/>
              </a:rPr>
              <a:t>H  </a:t>
            </a:r>
            <a:r>
              <a:rPr lang="en-US" sz="2000" dirty="0">
                <a:latin typeface="Calibri" panose="020F0502020204030204" pitchFamily="34" charset="0"/>
              </a:rPr>
              <a:t>(G) is within </a:t>
            </a:r>
            <a:r>
              <a:rPr lang="el-GR" sz="2000" dirty="0">
                <a:latin typeface="Calibri" panose="020F0502020204030204" pitchFamily="34" charset="0"/>
              </a:rPr>
              <a:t>α(</a:t>
            </a:r>
            <a:r>
              <a:rPr lang="en-US" sz="2000" dirty="0">
                <a:latin typeface="Calibri" panose="020F0502020204030204" pitchFamily="34" charset="0"/>
              </a:rPr>
              <a:t>G) to a vertex of G, where </a:t>
            </a:r>
            <a:r>
              <a:rPr lang="el-GR" sz="2000" dirty="0">
                <a:latin typeface="Calibri" panose="020F0502020204030204" pitchFamily="34" charset="0"/>
              </a:rPr>
              <a:t>α(</a:t>
            </a:r>
            <a:r>
              <a:rPr lang="en-US" sz="2000" dirty="0">
                <a:latin typeface="Calibri" panose="020F0502020204030204" pitchFamily="34" charset="0"/>
              </a:rPr>
              <a:t>G) is the </a:t>
            </a:r>
            <a:r>
              <a:rPr lang="en-US" sz="2000" dirty="0" err="1">
                <a:latin typeface="Calibri" panose="020F0502020204030204" pitchFamily="34" charset="0"/>
              </a:rPr>
              <a:t>Helly</a:t>
            </a:r>
            <a:r>
              <a:rPr lang="en-US" sz="2000" dirty="0">
                <a:latin typeface="Calibri" panose="020F0502020204030204" pitchFamily="34" charset="0"/>
              </a:rPr>
              <a:t>-gap.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515151"/>
              </a:solidFill>
              <a:effectLst/>
              <a:latin typeface="Calibri" panose="020F0502020204030204" pitchFamily="34" charset="0"/>
            </a:endParaRPr>
          </a:p>
          <a:p>
            <a:endParaRPr lang="en-US" sz="2000" dirty="0">
              <a:effectLst/>
            </a:endParaRPr>
          </a:p>
          <a:p>
            <a:r>
              <a:rPr lang="en-US" sz="2000" b="0" dirty="0">
                <a:effectLst/>
                <a:latin typeface="Calibri" panose="020F0502020204030204" pitchFamily="34" charset="0"/>
              </a:rPr>
              <a:t>This motivates finding solutions to problems in </a:t>
            </a:r>
            <a:r>
              <a:rPr lang="en-US" sz="2000" i="1" dirty="0">
                <a:effectLst/>
                <a:latin typeface="Monotype Corsiva" panose="03010101010201010101" pitchFamily="66" charset="0"/>
              </a:rPr>
              <a:t>H  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(G) which can lead to approximate solutions in G. 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FA620-A0E3-9EA0-A171-8878F1DA59F3}"/>
              </a:ext>
            </a:extLst>
          </p:cNvPr>
          <p:cNvSpPr txBox="1"/>
          <p:nvPr/>
        </p:nvSpPr>
        <p:spPr>
          <a:xfrm>
            <a:off x="261810" y="6245058"/>
            <a:ext cx="847541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[1] </a:t>
            </a:r>
            <a:r>
              <a:rPr lang="en-US" sz="1600" dirty="0"/>
              <a:t>F. Dragan and </a:t>
            </a:r>
            <a:r>
              <a:rPr lang="en-US" sz="1600" b="1" dirty="0"/>
              <a:t>H. Guarnera</a:t>
            </a:r>
            <a:r>
              <a:rPr lang="en-US" sz="1600" dirty="0"/>
              <a:t>. </a:t>
            </a:r>
            <a:r>
              <a:rPr lang="en-US" sz="1600" dirty="0" err="1"/>
              <a:t>Helly</a:t>
            </a:r>
            <a:r>
              <a:rPr lang="en-US" sz="1600" dirty="0"/>
              <a:t>-gap of a graph and vertex eccentricities. Theoretical Computer Science, 867:68-84, 2021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6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Paths for Future Work (Theoretical)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Monotype Corsiva" panose="03010101010201010101" pitchFamily="66" charset="0"/>
                <a:cs typeface="Apple Chancery" panose="03020702040506060504" pitchFamily="66" charset="-79"/>
              </a:rPr>
              <a:t>H</a:t>
            </a:r>
            <a:r>
              <a:rPr lang="en-US" dirty="0">
                <a:cs typeface="Apple Chancery" panose="03020702040506060504" pitchFamily="66" charset="-79"/>
              </a:rPr>
              <a:t> 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can be constructed efficiently [6] for some graph classes (e.g., distance-hereditary graphs).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computationally difficult to compute for other (even basic) graph classes [6]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Investigate other graph classes (alpha-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metric graphs, chordal graphs, etc.)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cs typeface="Apple Chancery" panose="03020702040506060504" pitchFamily="66" charset="-79"/>
              </a:rPr>
              <a:t>The existence of </a:t>
            </a:r>
            <a:r>
              <a:rPr lang="en-US" dirty="0">
                <a:latin typeface="Monotype Corsiva" panose="03010101010201010101" pitchFamily="66" charset="0"/>
                <a:cs typeface="Apple Chancery" panose="03020702040506060504" pitchFamily="66" charset="-79"/>
              </a:rPr>
              <a:t>H</a:t>
            </a:r>
            <a:r>
              <a:rPr lang="en-US" dirty="0">
                <a:cs typeface="Apple Chancery" panose="03020702040506060504" pitchFamily="66" charset="-79"/>
              </a:rPr>
              <a:t> 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is a powerful tool to gain insight into a graph class from various perspectives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structurally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metrically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algorithmically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It lends itself nicely to approximation algorithms dependent on </a:t>
            </a:r>
            <a:r>
              <a:rPr lang="el-GR" dirty="0"/>
              <a:t>α</a:t>
            </a:r>
            <a:r>
              <a:rPr lang="en-US" dirty="0"/>
              <a:t>(G).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Apply those algorithms to specific graph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BE1D7-2C4D-24ED-8CFE-D3C40098565E}"/>
              </a:ext>
            </a:extLst>
          </p:cNvPr>
          <p:cNvSpPr txBox="1"/>
          <p:nvPr/>
        </p:nvSpPr>
        <p:spPr>
          <a:xfrm>
            <a:off x="261810" y="6245058"/>
            <a:ext cx="847541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[6] </a:t>
            </a:r>
            <a:r>
              <a:rPr lang="en-US" sz="1600" b="1" i="0" dirty="0">
                <a:solidFill>
                  <a:srgbClr val="212529"/>
                </a:solidFill>
                <a:effectLst/>
                <a:latin typeface="system-ui"/>
              </a:rPr>
              <a:t>Heather M. Guarnera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system-ui"/>
              </a:rPr>
              <a:t>, Feodor F. Dragan, and Arne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system-ui"/>
              </a:rPr>
              <a:t>Leitert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system-ui"/>
              </a:rPr>
              <a:t>. Injective hulls of various graph classes. Graphs and Combinatorics 38, 112 (2022).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8ADFD-8ADD-BD10-D322-5A870D6345DC}"/>
              </a:ext>
            </a:extLst>
          </p:cNvPr>
          <p:cNvSpPr txBox="1"/>
          <p:nvPr/>
        </p:nvSpPr>
        <p:spPr>
          <a:xfrm>
            <a:off x="2072932" y="3617675"/>
            <a:ext cx="870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1"/>
                </a:solidFill>
              </a:rPr>
              <a:t>what other classes are closed under </a:t>
            </a:r>
            <a:r>
              <a:rPr lang="en-US" dirty="0" err="1">
                <a:solidFill>
                  <a:schemeClr val="accent1"/>
                </a:solidFill>
              </a:rPr>
              <a:t>Hellification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3DF55-281D-0ABB-9952-CCB5209FB782}"/>
              </a:ext>
            </a:extLst>
          </p:cNvPr>
          <p:cNvSpPr txBox="1"/>
          <p:nvPr/>
        </p:nvSpPr>
        <p:spPr>
          <a:xfrm>
            <a:off x="2072932" y="3987007"/>
            <a:ext cx="870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1"/>
                </a:solidFill>
              </a:rPr>
              <a:t>what parameters are preserved?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0653E-E495-A298-2F49-37835937FFA3}"/>
              </a:ext>
            </a:extLst>
          </p:cNvPr>
          <p:cNvSpPr txBox="1"/>
          <p:nvPr/>
        </p:nvSpPr>
        <p:spPr>
          <a:xfrm>
            <a:off x="2072932" y="4325640"/>
            <a:ext cx="870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1"/>
                </a:solidFill>
              </a:rPr>
              <a:t>what else can be solved?</a:t>
            </a:r>
          </a:p>
        </p:txBody>
      </p:sp>
    </p:spTree>
    <p:extLst>
      <p:ext uri="{BB962C8B-B14F-4D97-AF65-F5344CB8AC3E}">
        <p14:creationId xmlns:p14="http://schemas.microsoft.com/office/powerpoint/2010/main" val="23005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Paths for Future Work (Applied)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Analyze existing real-world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Compute values of graph parameters on existing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Form conjectures for theoretical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Optimize algorithms to run efficiently on enormous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Mining software repositories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466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Network analysis: software ecosystems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9605-7A7E-7E78-03B2-A4374B05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1253953"/>
            <a:ext cx="6527800" cy="5178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9A20E-220C-31FE-34A2-6F3713FF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322" y="5523043"/>
            <a:ext cx="1024864" cy="3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1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Software Heritage Project</a:t>
            </a:r>
          </a:p>
        </p:txBody>
      </p:sp>
      <p:pic>
        <p:nvPicPr>
          <p:cNvPr id="1028" name="Picture 4" descr="Announcing the Software Heritage Graph Dataset – Software Heritage">
            <a:extLst>
              <a:ext uri="{FF2B5EF4-FFF2-40B4-BE49-F238E27FC236}">
                <a16:creationId xmlns:a16="http://schemas.microsoft.com/office/drawing/2014/main" id="{84E2D35B-E1B5-19CC-5777-277DD378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48" y="936205"/>
            <a:ext cx="2495032" cy="24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er">
            <a:extLst>
              <a:ext uri="{FF2B5EF4-FFF2-40B4-BE49-F238E27FC236}">
                <a16:creationId xmlns:a16="http://schemas.microsoft.com/office/drawing/2014/main" id="{DBB86306-60A5-1AF4-1187-C90A8DCD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22" y="998381"/>
            <a:ext cx="439614" cy="38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git">
            <a:extLst>
              <a:ext uri="{FF2B5EF4-FFF2-40B4-BE49-F238E27FC236}">
                <a16:creationId xmlns:a16="http://schemas.microsoft.com/office/drawing/2014/main" id="{52C5D22B-AFD8-83A2-3C90-F4286C84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22" y="3002702"/>
            <a:ext cx="343778" cy="2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an">
            <a:extLst>
              <a:ext uri="{FF2B5EF4-FFF2-40B4-BE49-F238E27FC236}">
                <a16:creationId xmlns:a16="http://schemas.microsoft.com/office/drawing/2014/main" id="{237E82D8-A0A9-77A6-C0AA-A3223756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57" y="2942004"/>
            <a:ext cx="343524" cy="26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bian">
            <a:extLst>
              <a:ext uri="{FF2B5EF4-FFF2-40B4-BE49-F238E27FC236}">
                <a16:creationId xmlns:a16="http://schemas.microsoft.com/office/drawing/2014/main" id="{1AE8BF5B-390C-DBE5-88D3-2B2987A5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71" y="1849414"/>
            <a:ext cx="1180448" cy="3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ea">
            <a:extLst>
              <a:ext uri="{FF2B5EF4-FFF2-40B4-BE49-F238E27FC236}">
                <a16:creationId xmlns:a16="http://schemas.microsoft.com/office/drawing/2014/main" id="{B4571078-7B23-DB7B-4236-68671AF2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68" y="2318929"/>
            <a:ext cx="523374" cy="5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">
            <a:extLst>
              <a:ext uri="{FF2B5EF4-FFF2-40B4-BE49-F238E27FC236}">
                <a16:creationId xmlns:a16="http://schemas.microsoft.com/office/drawing/2014/main" id="{64778A3E-8583-CF43-56F9-205A1BF1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07" y="1401811"/>
            <a:ext cx="1322742" cy="54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lab">
            <a:extLst>
              <a:ext uri="{FF2B5EF4-FFF2-40B4-BE49-F238E27FC236}">
                <a16:creationId xmlns:a16="http://schemas.microsoft.com/office/drawing/2014/main" id="{45A9F984-85F1-9439-81C5-4CFFBA0C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23" y="1084122"/>
            <a:ext cx="980825" cy="2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web">
            <a:extLst>
              <a:ext uri="{FF2B5EF4-FFF2-40B4-BE49-F238E27FC236}">
                <a16:creationId xmlns:a16="http://schemas.microsoft.com/office/drawing/2014/main" id="{93139B05-8F76-623F-4560-F8C723B9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75" y="3002702"/>
            <a:ext cx="576808" cy="1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gs">
            <a:extLst>
              <a:ext uri="{FF2B5EF4-FFF2-40B4-BE49-F238E27FC236}">
                <a16:creationId xmlns:a16="http://schemas.microsoft.com/office/drawing/2014/main" id="{933BFDEF-B0C2-727A-4695-5AD94856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91" y="3405735"/>
            <a:ext cx="714346" cy="2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olang">
            <a:extLst>
              <a:ext uri="{FF2B5EF4-FFF2-40B4-BE49-F238E27FC236}">
                <a16:creationId xmlns:a16="http://schemas.microsoft.com/office/drawing/2014/main" id="{341455FA-3DFB-72C8-9535-22DE9F64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4" y="2701144"/>
            <a:ext cx="801066" cy="3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NU">
            <a:extLst>
              <a:ext uri="{FF2B5EF4-FFF2-40B4-BE49-F238E27FC236}">
                <a16:creationId xmlns:a16="http://schemas.microsoft.com/office/drawing/2014/main" id="{BD304559-0773-6E77-5E9C-41CCBDA7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04" y="3231503"/>
            <a:ext cx="876010" cy="4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eptapod">
            <a:extLst>
              <a:ext uri="{FF2B5EF4-FFF2-40B4-BE49-F238E27FC236}">
                <a16:creationId xmlns:a16="http://schemas.microsoft.com/office/drawing/2014/main" id="{F5607027-4A0F-2733-7C5F-52F40F54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35" y="3144935"/>
            <a:ext cx="1051530" cy="3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aunchpad">
            <a:extLst>
              <a:ext uri="{FF2B5EF4-FFF2-40B4-BE49-F238E27FC236}">
                <a16:creationId xmlns:a16="http://schemas.microsoft.com/office/drawing/2014/main" id="{90E594BD-A154-0F06-1AC9-D54A88A6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81" y="1062867"/>
            <a:ext cx="1168673" cy="3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aven">
            <a:extLst>
              <a:ext uri="{FF2B5EF4-FFF2-40B4-BE49-F238E27FC236}">
                <a16:creationId xmlns:a16="http://schemas.microsoft.com/office/drawing/2014/main" id="{BC445828-612B-C457-42E0-67A5BA02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78" y="2516625"/>
            <a:ext cx="1203453" cy="3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pm">
            <a:extLst>
              <a:ext uri="{FF2B5EF4-FFF2-40B4-BE49-F238E27FC236}">
                <a16:creationId xmlns:a16="http://schemas.microsoft.com/office/drawing/2014/main" id="{D9EC8EB3-D810-F27A-1B67-073EA400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6" y="2175020"/>
            <a:ext cx="938861" cy="39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opam">
            <a:extLst>
              <a:ext uri="{FF2B5EF4-FFF2-40B4-BE49-F238E27FC236}">
                <a16:creationId xmlns:a16="http://schemas.microsoft.com/office/drawing/2014/main" id="{A0434F6B-B9F3-7981-9D54-2A29DF44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921" y="2486575"/>
            <a:ext cx="446376" cy="4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ckagist">
            <a:extLst>
              <a:ext uri="{FF2B5EF4-FFF2-40B4-BE49-F238E27FC236}">
                <a16:creationId xmlns:a16="http://schemas.microsoft.com/office/drawing/2014/main" id="{4C721BA3-F054-05BF-6A30-3F9FF4F0E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5" y="2007498"/>
            <a:ext cx="1203453" cy="4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ure">
            <a:extLst>
              <a:ext uri="{FF2B5EF4-FFF2-40B4-BE49-F238E27FC236}">
                <a16:creationId xmlns:a16="http://schemas.microsoft.com/office/drawing/2014/main" id="{E8E01F6B-CCE2-100F-E444-B459D153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79" y="1358096"/>
            <a:ext cx="1311442" cy="38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phabricator">
            <a:extLst>
              <a:ext uri="{FF2B5EF4-FFF2-40B4-BE49-F238E27FC236}">
                <a16:creationId xmlns:a16="http://schemas.microsoft.com/office/drawing/2014/main" id="{4B973F67-8055-6DA7-BD30-E8902DB1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94" y="1975890"/>
            <a:ext cx="1417563" cy="3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ubdev">
            <a:extLst>
              <a:ext uri="{FF2B5EF4-FFF2-40B4-BE49-F238E27FC236}">
                <a16:creationId xmlns:a16="http://schemas.microsoft.com/office/drawing/2014/main" id="{66C27691-0E9C-14A0-468E-96D7D7BD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32" y="1446820"/>
            <a:ext cx="933379" cy="29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pypi">
            <a:extLst>
              <a:ext uri="{FF2B5EF4-FFF2-40B4-BE49-F238E27FC236}">
                <a16:creationId xmlns:a16="http://schemas.microsoft.com/office/drawing/2014/main" id="{E0968CB8-F947-FEAF-2013-F7858966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36" y="2385357"/>
            <a:ext cx="833197" cy="6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ourceforge">
            <a:extLst>
              <a:ext uri="{FF2B5EF4-FFF2-40B4-BE49-F238E27FC236}">
                <a16:creationId xmlns:a16="http://schemas.microsoft.com/office/drawing/2014/main" id="{CCCE8FB5-81A1-7B88-B1F0-1A4F707C5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05" y="882917"/>
            <a:ext cx="1571494" cy="45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gitorious">
            <a:extLst>
              <a:ext uri="{FF2B5EF4-FFF2-40B4-BE49-F238E27FC236}">
                <a16:creationId xmlns:a16="http://schemas.microsoft.com/office/drawing/2014/main" id="{99EEF52A-976D-25B7-C3D5-28A09733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9" y="1021307"/>
            <a:ext cx="1322741" cy="3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googlecode">
            <a:extLst>
              <a:ext uri="{FF2B5EF4-FFF2-40B4-BE49-F238E27FC236}">
                <a16:creationId xmlns:a16="http://schemas.microsoft.com/office/drawing/2014/main" id="{6D6DDB77-6A81-CFB4-AFDF-0F38EFF6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4" y="2714412"/>
            <a:ext cx="1725409" cy="5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bitbucket">
            <a:extLst>
              <a:ext uri="{FF2B5EF4-FFF2-40B4-BE49-F238E27FC236}">
                <a16:creationId xmlns:a16="http://schemas.microsoft.com/office/drawing/2014/main" id="{BB1572B1-8EE1-69B9-528F-29B24A73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19" y="3410101"/>
            <a:ext cx="1045471" cy="3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0AD1FF3B-2522-878D-C137-D33C239FE5A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2421" y="3969319"/>
            <a:ext cx="742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	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C8E26F-CB50-4E73-32B8-CEE664086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7879" r="14745" b="812"/>
          <a:stretch/>
        </p:blipFill>
        <p:spPr>
          <a:xfrm>
            <a:off x="5494672" y="3544654"/>
            <a:ext cx="3481161" cy="3313346"/>
          </a:xfrm>
          <a:noFill/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E54FB5A3-2AE8-E144-356E-5845C2A1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672" y="2897847"/>
            <a:ext cx="2286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</a:rPr>
              <a:t>Utility Patent network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 1972-1999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(3 Million patents)</a:t>
            </a:r>
          </a:p>
        </p:txBody>
      </p:sp>
      <p:pic>
        <p:nvPicPr>
          <p:cNvPr id="1026" name="Picture 2" descr="LINKS Center Social Network Analysis Workshop a Success | News | Gatton  College of Business and Economics">
            <a:extLst>
              <a:ext uri="{FF2B5EF4-FFF2-40B4-BE49-F238E27FC236}">
                <a16:creationId xmlns:a16="http://schemas.microsoft.com/office/drawing/2014/main" id="{2DFF4BBB-4F3D-A16E-A5CC-9A5F7435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4" y="932732"/>
            <a:ext cx="5219845" cy="41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D919000-BC6A-8DC3-5723-030557DF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9"/>
          <a:stretch/>
        </p:blipFill>
        <p:spPr>
          <a:xfrm>
            <a:off x="519437" y="787348"/>
            <a:ext cx="6478771" cy="6043022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EF4AEB8F-8490-EB23-0220-FE781D2C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947" y="682286"/>
            <a:ext cx="21708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800" dirty="0">
                <a:latin typeface="+mn-lt"/>
              </a:rPr>
              <a:t>Internet (AS-level)</a:t>
            </a:r>
          </a:p>
        </p:txBody>
      </p:sp>
      <p:sp>
        <p:nvSpPr>
          <p:cNvPr id="8" name="Content Placeholder 23">
            <a:extLst>
              <a:ext uri="{FF2B5EF4-FFF2-40B4-BE49-F238E27FC236}">
                <a16:creationId xmlns:a16="http://schemas.microsoft.com/office/drawing/2014/main" id="{0B1F031C-7E31-D962-F91F-8110728A3C4F}"/>
              </a:ext>
            </a:extLst>
          </p:cNvPr>
          <p:cNvSpPr txBox="1">
            <a:spLocks/>
          </p:cNvSpPr>
          <p:nvPr/>
        </p:nvSpPr>
        <p:spPr>
          <a:xfrm>
            <a:off x="5083252" y="1282531"/>
            <a:ext cx="389258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nodes </a:t>
            </a:r>
            <a:r>
              <a:rPr lang="en-US" sz="1800" i="1" dirty="0"/>
              <a:t>n =</a:t>
            </a:r>
            <a:r>
              <a:rPr lang="en-US" sz="1800" dirty="0"/>
              <a:t> 23,752</a:t>
            </a:r>
            <a:br>
              <a:rPr lang="en-US" sz="1800" dirty="0"/>
            </a:br>
            <a:r>
              <a:rPr lang="en-US" sz="1800" dirty="0"/>
              <a:t>autonomous systems</a:t>
            </a:r>
            <a:br>
              <a:rPr lang="en-US" sz="1800" dirty="0"/>
            </a:br>
            <a:endParaRPr lang="en-US" sz="1800" dirty="0"/>
          </a:p>
          <a:p>
            <a:pPr marL="0" indent="0" algn="r">
              <a:buNone/>
            </a:pPr>
            <a:r>
              <a:rPr lang="en-US" sz="1800" dirty="0"/>
              <a:t>edges </a:t>
            </a:r>
            <a:r>
              <a:rPr lang="en-US" sz="1800" i="1" dirty="0"/>
              <a:t>m =</a:t>
            </a:r>
            <a:r>
              <a:rPr lang="en-US" sz="1800" dirty="0"/>
              <a:t> 58,416 AS links</a:t>
            </a:r>
          </a:p>
        </p:txBody>
      </p:sp>
    </p:spTree>
    <p:extLst>
      <p:ext uri="{BB962C8B-B14F-4D97-AF65-F5344CB8AC3E}">
        <p14:creationId xmlns:p14="http://schemas.microsoft.com/office/powerpoint/2010/main" val="17592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C053CA-DBA9-37D4-8615-358AC1EC6426}"/>
              </a:ext>
            </a:extLst>
          </p:cNvPr>
          <p:cNvGrpSpPr/>
          <p:nvPr/>
        </p:nvGrpSpPr>
        <p:grpSpPr>
          <a:xfrm>
            <a:off x="0" y="1542711"/>
            <a:ext cx="6527800" cy="5178763"/>
            <a:chOff x="0" y="1542711"/>
            <a:chExt cx="6527800" cy="51787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D7104A-704A-C7EB-0FFA-8BD93035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42711"/>
              <a:ext cx="6527800" cy="51787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A2170-4E6D-B355-0792-E4E5056A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827" y="5811801"/>
              <a:ext cx="1024864" cy="39855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6DB603-A973-632F-B641-BFA88079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76" y="427974"/>
            <a:ext cx="3237957" cy="4930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4919D-6083-E62C-21E4-660B38E38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276" y="5488840"/>
            <a:ext cx="1725371" cy="7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Picture 2" descr="Not Quite the Economist - The economics profession: Why are there star  economists?">
            <a:extLst>
              <a:ext uri="{FF2B5EF4-FFF2-40B4-BE49-F238E27FC236}">
                <a16:creationId xmlns:a16="http://schemas.microsoft.com/office/drawing/2014/main" id="{60F83B43-C28F-9CDE-FD09-E1E0B14C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4" y="806824"/>
            <a:ext cx="897393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0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Fellow Travelers Phenomenon?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50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15415</TotalTime>
  <Words>2596</Words>
  <Application>Microsoft Macintosh PowerPoint</Application>
  <PresentationFormat>On-screen Show (4:3)</PresentationFormat>
  <Paragraphs>386</Paragraphs>
  <Slides>36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Monotype Corsiva</vt:lpstr>
      <vt:lpstr>MonotypeCorsiva</vt:lpstr>
      <vt:lpstr>system-ui</vt:lpstr>
      <vt:lpstr>Office Theme</vt:lpstr>
      <vt:lpstr>VISIO</vt:lpstr>
      <vt:lpstr>Geometric characteristics of real-world networks</vt:lpstr>
      <vt:lpstr>Why graph networks?</vt:lpstr>
      <vt:lpstr>Graphs are everywhere</vt:lpstr>
      <vt:lpstr>Graphs are everywhere</vt:lpstr>
      <vt:lpstr>Graphs are everywhere</vt:lpstr>
      <vt:lpstr>Graphs are everywhere</vt:lpstr>
      <vt:lpstr>Graphs are everywhere</vt:lpstr>
      <vt:lpstr>What is Fellow Travelers Phenomenon?</vt:lpstr>
      <vt:lpstr>(Interval) Thinness of graphs</vt:lpstr>
      <vt:lpstr>(Interval) Thinness of graphs</vt:lpstr>
      <vt:lpstr>(Interval) Thinness of graphs</vt:lpstr>
      <vt:lpstr>(Interval) Thinness of graphs</vt:lpstr>
      <vt:lpstr>Ex: Protein Interaction Network</vt:lpstr>
      <vt:lpstr>Ex: Other real-world networks with small thinness</vt:lpstr>
      <vt:lpstr>Fellow travelers phenomenon is attributed to the negative curvature of the graph</vt:lpstr>
      <vt:lpstr>Geometric characteristics of real-world networks</vt:lpstr>
      <vt:lpstr>Geometric characteristics of real-world networks</vt:lpstr>
      <vt:lpstr>How can this geometric information be applied? </vt:lpstr>
      <vt:lpstr>Parameterized complexity/approximation factor</vt:lpstr>
      <vt:lpstr>Parameterized complexity/approximation factor</vt:lpstr>
      <vt:lpstr>Example: eccentricity function and centers</vt:lpstr>
      <vt:lpstr>Computing vertex eccentricities straightforwardly.</vt:lpstr>
      <vt:lpstr>Efficient eccentricity approximation via eccentricity approximating spanning tree</vt:lpstr>
      <vt:lpstr>Efficient eccentricity approximation via eccentricity approximating spanning tree</vt:lpstr>
      <vt:lpstr>Efficient eccentricity approximation via eccentricity approximating spanning tree</vt:lpstr>
      <vt:lpstr>Efficient eccentricity approximation via eccentricity approximating spanning tree</vt:lpstr>
      <vt:lpstr>Conclusion</vt:lpstr>
      <vt:lpstr>Conclusion and future work</vt:lpstr>
      <vt:lpstr>Games on graphs: cops vs. robbers</vt:lpstr>
      <vt:lpstr>Paths for Future Work (Theoretical)</vt:lpstr>
      <vt:lpstr>Paths for Future Work (Theoretical)</vt:lpstr>
      <vt:lpstr>Paths for Future Work (Theoretical)</vt:lpstr>
      <vt:lpstr>Paths for Future Work (Applied)</vt:lpstr>
      <vt:lpstr>Network analysis: software ecosystems</vt:lpstr>
      <vt:lpstr>Software Heritage Project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</dc:title>
  <dc:creator>Heather Guarnera</dc:creator>
  <cp:lastModifiedBy>Heather Guarnera</cp:lastModifiedBy>
  <cp:revision>78</cp:revision>
  <cp:lastPrinted>2021-08-27T16:12:24Z</cp:lastPrinted>
  <dcterms:created xsi:type="dcterms:W3CDTF">2021-08-22T21:24:08Z</dcterms:created>
  <dcterms:modified xsi:type="dcterms:W3CDTF">2023-10-27T12:56:39Z</dcterms:modified>
</cp:coreProperties>
</file>